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77" r:id="rId2"/>
    <p:sldId id="554" r:id="rId3"/>
    <p:sldId id="567" r:id="rId4"/>
    <p:sldId id="557" r:id="rId5"/>
    <p:sldId id="558" r:id="rId6"/>
    <p:sldId id="541" r:id="rId7"/>
    <p:sldId id="545" r:id="rId8"/>
    <p:sldId id="542" r:id="rId9"/>
    <p:sldId id="550" r:id="rId10"/>
    <p:sldId id="562" r:id="rId11"/>
    <p:sldId id="563" r:id="rId12"/>
    <p:sldId id="561" r:id="rId13"/>
    <p:sldId id="564" r:id="rId14"/>
    <p:sldId id="566" r:id="rId15"/>
    <p:sldId id="543" r:id="rId16"/>
    <p:sldId id="565" r:id="rId17"/>
    <p:sldId id="560" r:id="rId18"/>
    <p:sldId id="559" r:id="rId19"/>
    <p:sldId id="568" r:id="rId20"/>
    <p:sldId id="551" r:id="rId21"/>
    <p:sldId id="526" r:id="rId22"/>
    <p:sldId id="520" r:id="rId23"/>
    <p:sldId id="528" r:id="rId24"/>
    <p:sldId id="529" r:id="rId25"/>
    <p:sldId id="552" r:id="rId26"/>
    <p:sldId id="553" r:id="rId27"/>
    <p:sldId id="531" r:id="rId28"/>
    <p:sldId id="522" r:id="rId29"/>
    <p:sldId id="519" r:id="rId30"/>
    <p:sldId id="521" r:id="rId31"/>
    <p:sldId id="517" r:id="rId32"/>
  </p:sldIdLst>
  <p:sldSz cx="12192000" cy="6858000"/>
  <p:notesSz cx="7104063" cy="102346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Castilla Ruiz" initials="CCR" lastIdx="8" clrIdx="0">
    <p:extLst>
      <p:ext uri="{19B8F6BF-5375-455C-9EA6-DF929625EA0E}">
        <p15:presenceInfo xmlns:p15="http://schemas.microsoft.com/office/powerpoint/2012/main" userId="d93c6c8f1bafb315" providerId="Windows Live"/>
      </p:ext>
    </p:extLst>
  </p:cmAuthor>
  <p:cmAuthor id="2" name="Castilla Ruiz, Carlos" initials="CRC" lastIdx="1" clrIdx="1">
    <p:extLst>
      <p:ext uri="{19B8F6BF-5375-455C-9EA6-DF929625EA0E}">
        <p15:presenceInfo xmlns:p15="http://schemas.microsoft.com/office/powerpoint/2012/main" userId="Castilla Ruiz, Carlo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62B34"/>
    <a:srgbClr val="E2F1F4"/>
    <a:srgbClr val="280F85"/>
    <a:srgbClr val="017046"/>
    <a:srgbClr val="AADAFF"/>
    <a:srgbClr val="932A33"/>
    <a:srgbClr val="B22222"/>
    <a:srgbClr val="4682B4"/>
    <a:srgbClr val="228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DEB861-3FD7-4CD7-BE02-9C2359BF320B}" v="1390" dt="2021-10-13T11:52:09.033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 carazo" userId="9c0052cb1b5ab28e" providerId="LiveId" clId="{45DEB861-3FD7-4CD7-BE02-9C2359BF320B}"/>
    <pc:docChg chg="undo custSel addSld delSld modSld sldOrd">
      <pc:chgData name="Fer carazo" userId="9c0052cb1b5ab28e" providerId="LiveId" clId="{45DEB861-3FD7-4CD7-BE02-9C2359BF320B}" dt="2021-10-13T11:52:09.033" v="1420" actId="20577"/>
      <pc:docMkLst>
        <pc:docMk/>
      </pc:docMkLst>
      <pc:sldChg chg="modSp mod ord">
        <pc:chgData name="Fer carazo" userId="9c0052cb1b5ab28e" providerId="LiveId" clId="{45DEB861-3FD7-4CD7-BE02-9C2359BF320B}" dt="2021-10-13T10:48:32.440" v="355" actId="20577"/>
        <pc:sldMkLst>
          <pc:docMk/>
          <pc:sldMk cId="353226357" sldId="277"/>
        </pc:sldMkLst>
        <pc:spChg chg="mod">
          <ac:chgData name="Fer carazo" userId="9c0052cb1b5ab28e" providerId="LiveId" clId="{45DEB861-3FD7-4CD7-BE02-9C2359BF320B}" dt="2021-10-13T10:48:32.440" v="355" actId="20577"/>
          <ac:spMkLst>
            <pc:docMk/>
            <pc:sldMk cId="353226357" sldId="277"/>
            <ac:spMk id="2" creationId="{00000000-0000-0000-0000-000000000000}"/>
          </ac:spMkLst>
        </pc:spChg>
      </pc:sldChg>
      <pc:sldChg chg="del">
        <pc:chgData name="Fer carazo" userId="9c0052cb1b5ab28e" providerId="LiveId" clId="{45DEB861-3FD7-4CD7-BE02-9C2359BF320B}" dt="2021-10-13T10:57:46.401" v="491" actId="47"/>
        <pc:sldMkLst>
          <pc:docMk/>
          <pc:sldMk cId="2664587987" sldId="516"/>
        </pc:sldMkLst>
      </pc:sldChg>
      <pc:sldChg chg="del">
        <pc:chgData name="Fer carazo" userId="9c0052cb1b5ab28e" providerId="LiveId" clId="{45DEB861-3FD7-4CD7-BE02-9C2359BF320B}" dt="2021-10-13T11:31:51.002" v="1307" actId="47"/>
        <pc:sldMkLst>
          <pc:docMk/>
          <pc:sldMk cId="3225189052" sldId="518"/>
        </pc:sldMkLst>
      </pc:sldChg>
      <pc:sldChg chg="modSp mod">
        <pc:chgData name="Fer carazo" userId="9c0052cb1b5ab28e" providerId="LiveId" clId="{45DEB861-3FD7-4CD7-BE02-9C2359BF320B}" dt="2021-10-13T11:52:09.033" v="1420" actId="20577"/>
        <pc:sldMkLst>
          <pc:docMk/>
          <pc:sldMk cId="3702654549" sldId="522"/>
        </pc:sldMkLst>
        <pc:spChg chg="mod">
          <ac:chgData name="Fer carazo" userId="9c0052cb1b5ab28e" providerId="LiveId" clId="{45DEB861-3FD7-4CD7-BE02-9C2359BF320B}" dt="2021-10-13T11:52:09.033" v="1420" actId="20577"/>
          <ac:spMkLst>
            <pc:docMk/>
            <pc:sldMk cId="3702654549" sldId="522"/>
            <ac:spMk id="3" creationId="{00000000-0000-0000-0000-000000000000}"/>
          </ac:spMkLst>
        </pc:spChg>
      </pc:sldChg>
      <pc:sldChg chg="modSp mod ord">
        <pc:chgData name="Fer carazo" userId="9c0052cb1b5ab28e" providerId="LiveId" clId="{45DEB861-3FD7-4CD7-BE02-9C2359BF320B}" dt="2021-10-13T10:58:16.609" v="503"/>
        <pc:sldMkLst>
          <pc:docMk/>
          <pc:sldMk cId="2579892966" sldId="526"/>
        </pc:sldMkLst>
        <pc:spChg chg="mod">
          <ac:chgData name="Fer carazo" userId="9c0052cb1b5ab28e" providerId="LiveId" clId="{45DEB861-3FD7-4CD7-BE02-9C2359BF320B}" dt="2021-10-13T10:25:05.076" v="335" actId="20577"/>
          <ac:spMkLst>
            <pc:docMk/>
            <pc:sldMk cId="2579892966" sldId="526"/>
            <ac:spMk id="3" creationId="{00000000-0000-0000-0000-000000000000}"/>
          </ac:spMkLst>
        </pc:spChg>
      </pc:sldChg>
      <pc:sldChg chg="addSp delSp modSp mod">
        <pc:chgData name="Fer carazo" userId="9c0052cb1b5ab28e" providerId="LiveId" clId="{45DEB861-3FD7-4CD7-BE02-9C2359BF320B}" dt="2021-10-13T10:07:06.372" v="183" actId="478"/>
        <pc:sldMkLst>
          <pc:docMk/>
          <pc:sldMk cId="4054080854" sldId="528"/>
        </pc:sldMkLst>
        <pc:graphicFrameChg chg="add del modGraphic">
          <ac:chgData name="Fer carazo" userId="9c0052cb1b5ab28e" providerId="LiveId" clId="{45DEB861-3FD7-4CD7-BE02-9C2359BF320B}" dt="2021-10-13T10:07:06.372" v="183" actId="478"/>
          <ac:graphicFrameMkLst>
            <pc:docMk/>
            <pc:sldMk cId="4054080854" sldId="528"/>
            <ac:graphicFrameMk id="5" creationId="{CA8E3457-420D-4184-AB53-FD4A0E2B89A2}"/>
          </ac:graphicFrameMkLst>
        </pc:graphicFrameChg>
      </pc:sldChg>
      <pc:sldChg chg="delSp mod">
        <pc:chgData name="Fer carazo" userId="9c0052cb1b5ab28e" providerId="LiveId" clId="{45DEB861-3FD7-4CD7-BE02-9C2359BF320B}" dt="2021-10-13T10:22:38.529" v="239" actId="21"/>
        <pc:sldMkLst>
          <pc:docMk/>
          <pc:sldMk cId="3701094009" sldId="529"/>
        </pc:sldMkLst>
        <pc:picChg chg="del">
          <ac:chgData name="Fer carazo" userId="9c0052cb1b5ab28e" providerId="LiveId" clId="{45DEB861-3FD7-4CD7-BE02-9C2359BF320B}" dt="2021-10-13T10:22:38.529" v="239" actId="21"/>
          <ac:picMkLst>
            <pc:docMk/>
            <pc:sldMk cId="3701094009" sldId="529"/>
            <ac:picMk id="5" creationId="{00000000-0000-0000-0000-000000000000}"/>
          </ac:picMkLst>
        </pc:picChg>
      </pc:sldChg>
      <pc:sldChg chg="delSp modSp del mod">
        <pc:chgData name="Fer carazo" userId="9c0052cb1b5ab28e" providerId="LiveId" clId="{45DEB861-3FD7-4CD7-BE02-9C2359BF320B}" dt="2021-10-13T10:23:21.525" v="261" actId="47"/>
        <pc:sldMkLst>
          <pc:docMk/>
          <pc:sldMk cId="1745237514" sldId="530"/>
        </pc:sldMkLst>
        <pc:picChg chg="del mod">
          <ac:chgData name="Fer carazo" userId="9c0052cb1b5ab28e" providerId="LiveId" clId="{45DEB861-3FD7-4CD7-BE02-9C2359BF320B}" dt="2021-10-13T10:22:57.657" v="249" actId="21"/>
          <ac:picMkLst>
            <pc:docMk/>
            <pc:sldMk cId="1745237514" sldId="530"/>
            <ac:picMk id="6" creationId="{00000000-0000-0000-0000-000000000000}"/>
          </ac:picMkLst>
        </pc:picChg>
      </pc:sldChg>
      <pc:sldChg chg="del">
        <pc:chgData name="Fer carazo" userId="9c0052cb1b5ab28e" providerId="LiveId" clId="{45DEB861-3FD7-4CD7-BE02-9C2359BF320B}" dt="2021-10-13T11:31:41.374" v="1306" actId="47"/>
        <pc:sldMkLst>
          <pc:docMk/>
          <pc:sldMk cId="4290202118" sldId="532"/>
        </pc:sldMkLst>
      </pc:sldChg>
      <pc:sldChg chg="del">
        <pc:chgData name="Fer carazo" userId="9c0052cb1b5ab28e" providerId="LiveId" clId="{45DEB861-3FD7-4CD7-BE02-9C2359BF320B}" dt="2021-10-13T11:31:41.374" v="1306" actId="47"/>
        <pc:sldMkLst>
          <pc:docMk/>
          <pc:sldMk cId="2203102485" sldId="533"/>
        </pc:sldMkLst>
      </pc:sldChg>
      <pc:sldChg chg="del">
        <pc:chgData name="Fer carazo" userId="9c0052cb1b5ab28e" providerId="LiveId" clId="{45DEB861-3FD7-4CD7-BE02-9C2359BF320B}" dt="2021-10-13T11:31:41.374" v="1306" actId="47"/>
        <pc:sldMkLst>
          <pc:docMk/>
          <pc:sldMk cId="832628227" sldId="534"/>
        </pc:sldMkLst>
      </pc:sldChg>
      <pc:sldChg chg="del">
        <pc:chgData name="Fer carazo" userId="9c0052cb1b5ab28e" providerId="LiveId" clId="{45DEB861-3FD7-4CD7-BE02-9C2359BF320B}" dt="2021-10-13T11:31:41.374" v="1306" actId="47"/>
        <pc:sldMkLst>
          <pc:docMk/>
          <pc:sldMk cId="1207284893" sldId="535"/>
        </pc:sldMkLst>
      </pc:sldChg>
      <pc:sldChg chg="del">
        <pc:chgData name="Fer carazo" userId="9c0052cb1b5ab28e" providerId="LiveId" clId="{45DEB861-3FD7-4CD7-BE02-9C2359BF320B}" dt="2021-10-13T10:58:38.361" v="506" actId="47"/>
        <pc:sldMkLst>
          <pc:docMk/>
          <pc:sldMk cId="2607869373" sldId="536"/>
        </pc:sldMkLst>
      </pc:sldChg>
      <pc:sldChg chg="del">
        <pc:chgData name="Fer carazo" userId="9c0052cb1b5ab28e" providerId="LiveId" clId="{45DEB861-3FD7-4CD7-BE02-9C2359BF320B}" dt="2021-10-13T11:31:41.374" v="1306" actId="47"/>
        <pc:sldMkLst>
          <pc:docMk/>
          <pc:sldMk cId="4122420097" sldId="538"/>
        </pc:sldMkLst>
      </pc:sldChg>
      <pc:sldChg chg="del">
        <pc:chgData name="Fer carazo" userId="9c0052cb1b5ab28e" providerId="LiveId" clId="{45DEB861-3FD7-4CD7-BE02-9C2359BF320B}" dt="2021-10-13T11:31:41.374" v="1306" actId="47"/>
        <pc:sldMkLst>
          <pc:docMk/>
          <pc:sldMk cId="1556461071" sldId="539"/>
        </pc:sldMkLst>
      </pc:sldChg>
      <pc:sldChg chg="del">
        <pc:chgData name="Fer carazo" userId="9c0052cb1b5ab28e" providerId="LiveId" clId="{45DEB861-3FD7-4CD7-BE02-9C2359BF320B}" dt="2021-10-13T11:31:41.374" v="1306" actId="47"/>
        <pc:sldMkLst>
          <pc:docMk/>
          <pc:sldMk cId="4235156773" sldId="540"/>
        </pc:sldMkLst>
      </pc:sldChg>
      <pc:sldChg chg="addSp delSp modSp new mod">
        <pc:chgData name="Fer carazo" userId="9c0052cb1b5ab28e" providerId="LiveId" clId="{45DEB861-3FD7-4CD7-BE02-9C2359BF320B}" dt="2021-10-13T11:05:18.896" v="714" actId="1076"/>
        <pc:sldMkLst>
          <pc:docMk/>
          <pc:sldMk cId="284513553" sldId="541"/>
        </pc:sldMkLst>
        <pc:picChg chg="add mod modCrop">
          <ac:chgData name="Fer carazo" userId="9c0052cb1b5ab28e" providerId="LiveId" clId="{45DEB861-3FD7-4CD7-BE02-9C2359BF320B}" dt="2021-10-13T11:01:48.292" v="549" actId="14100"/>
          <ac:picMkLst>
            <pc:docMk/>
            <pc:sldMk cId="284513553" sldId="541"/>
            <ac:picMk id="6" creationId="{E51DFEBA-2F1E-4CE7-9D38-D4E95D1F1CFB}"/>
          </ac:picMkLst>
        </pc:picChg>
        <pc:picChg chg="add mod">
          <ac:chgData name="Fer carazo" userId="9c0052cb1b5ab28e" providerId="LiveId" clId="{45DEB861-3FD7-4CD7-BE02-9C2359BF320B}" dt="2021-10-13T11:05:18.896" v="714" actId="1076"/>
          <ac:picMkLst>
            <pc:docMk/>
            <pc:sldMk cId="284513553" sldId="541"/>
            <ac:picMk id="7" creationId="{2D314F55-D7EF-4CAC-9A69-EB9AAA6AC18D}"/>
          </ac:picMkLst>
        </pc:picChg>
        <pc:picChg chg="add del mod">
          <ac:chgData name="Fer carazo" userId="9c0052cb1b5ab28e" providerId="LiveId" clId="{45DEB861-3FD7-4CD7-BE02-9C2359BF320B}" dt="2021-10-13T09:56:24.794" v="44" actId="478"/>
          <ac:picMkLst>
            <pc:docMk/>
            <pc:sldMk cId="284513553" sldId="541"/>
            <ac:picMk id="8" creationId="{BE2E009F-9689-4863-BAF2-63A83A98BA9D}"/>
          </ac:picMkLst>
        </pc:picChg>
        <pc:picChg chg="add del mod">
          <ac:chgData name="Fer carazo" userId="9c0052cb1b5ab28e" providerId="LiveId" clId="{45DEB861-3FD7-4CD7-BE02-9C2359BF320B}" dt="2021-10-13T09:56:23.835" v="43" actId="478"/>
          <ac:picMkLst>
            <pc:docMk/>
            <pc:sldMk cId="284513553" sldId="541"/>
            <ac:picMk id="10" creationId="{A7792455-E995-4D74-9507-4583F96ED329}"/>
          </ac:picMkLst>
        </pc:picChg>
      </pc:sldChg>
      <pc:sldChg chg="addSp delSp modSp new mod">
        <pc:chgData name="Fer carazo" userId="9c0052cb1b5ab28e" providerId="LiveId" clId="{45DEB861-3FD7-4CD7-BE02-9C2359BF320B}" dt="2021-10-13T10:54:34.062" v="461" actId="478"/>
        <pc:sldMkLst>
          <pc:docMk/>
          <pc:sldMk cId="4093499761" sldId="542"/>
        </pc:sldMkLst>
        <pc:spChg chg="del mod">
          <ac:chgData name="Fer carazo" userId="9c0052cb1b5ab28e" providerId="LiveId" clId="{45DEB861-3FD7-4CD7-BE02-9C2359BF320B}" dt="2021-10-13T09:59:33.280" v="118" actId="478"/>
          <ac:spMkLst>
            <pc:docMk/>
            <pc:sldMk cId="4093499761" sldId="542"/>
            <ac:spMk id="3" creationId="{EC636870-574F-4F60-8AD9-AF0EA363C2EA}"/>
          </ac:spMkLst>
        </pc:spChg>
        <pc:spChg chg="add mod">
          <ac:chgData name="Fer carazo" userId="9c0052cb1b5ab28e" providerId="LiveId" clId="{45DEB861-3FD7-4CD7-BE02-9C2359BF320B}" dt="2021-10-13T09:59:22.590" v="115" actId="14100"/>
          <ac:spMkLst>
            <pc:docMk/>
            <pc:sldMk cId="4093499761" sldId="542"/>
            <ac:spMk id="6" creationId="{331149E6-EE70-4E67-B71A-78DBA5D42171}"/>
          </ac:spMkLst>
        </pc:spChg>
        <pc:spChg chg="add del mod">
          <ac:chgData name="Fer carazo" userId="9c0052cb1b5ab28e" providerId="LiveId" clId="{45DEB861-3FD7-4CD7-BE02-9C2359BF320B}" dt="2021-10-13T10:54:34.062" v="461" actId="478"/>
          <ac:spMkLst>
            <pc:docMk/>
            <pc:sldMk cId="4093499761" sldId="542"/>
            <ac:spMk id="41" creationId="{EDDE0FC2-BEB5-489C-B0A6-0C431B923867}"/>
          </ac:spMkLst>
        </pc:spChg>
        <pc:picChg chg="add del mod">
          <ac:chgData name="Fer carazo" userId="9c0052cb1b5ab28e" providerId="LiveId" clId="{45DEB861-3FD7-4CD7-BE02-9C2359BF320B}" dt="2021-10-13T09:58:52.407" v="97" actId="478"/>
          <ac:picMkLst>
            <pc:docMk/>
            <pc:sldMk cId="4093499761" sldId="542"/>
            <ac:picMk id="8" creationId="{ADB29ADD-9C66-4466-9730-640D940E1DAA}"/>
          </ac:picMkLst>
        </pc:picChg>
        <pc:picChg chg="add del mod">
          <ac:chgData name="Fer carazo" userId="9c0052cb1b5ab28e" providerId="LiveId" clId="{45DEB861-3FD7-4CD7-BE02-9C2359BF320B}" dt="2021-10-13T09:58:49.931" v="96" actId="478"/>
          <ac:picMkLst>
            <pc:docMk/>
            <pc:sldMk cId="4093499761" sldId="542"/>
            <ac:picMk id="10" creationId="{D32725E3-FCB4-47A6-B526-85CE98A62FBA}"/>
          </ac:picMkLst>
        </pc:picChg>
        <pc:picChg chg="add mod">
          <ac:chgData name="Fer carazo" userId="9c0052cb1b5ab28e" providerId="LiveId" clId="{45DEB861-3FD7-4CD7-BE02-9C2359BF320B}" dt="2021-10-13T09:59:23.549" v="116" actId="1076"/>
          <ac:picMkLst>
            <pc:docMk/>
            <pc:sldMk cId="4093499761" sldId="542"/>
            <ac:picMk id="12" creationId="{DB227893-04AB-4DA6-AFC0-DF6F15B580BD}"/>
          </ac:picMkLst>
        </pc:picChg>
        <pc:picChg chg="add del mod">
          <ac:chgData name="Fer carazo" userId="9c0052cb1b5ab28e" providerId="LiveId" clId="{45DEB861-3FD7-4CD7-BE02-9C2359BF320B}" dt="2021-10-13T09:58:31.501" v="91" actId="478"/>
          <ac:picMkLst>
            <pc:docMk/>
            <pc:sldMk cId="4093499761" sldId="542"/>
            <ac:picMk id="14" creationId="{D42095E4-2330-4C97-98F0-77B01F9C1488}"/>
          </ac:picMkLst>
        </pc:picChg>
        <pc:picChg chg="add mod">
          <ac:chgData name="Fer carazo" userId="9c0052cb1b5ab28e" providerId="LiveId" clId="{45DEB861-3FD7-4CD7-BE02-9C2359BF320B}" dt="2021-10-13T09:59:44.917" v="120" actId="1076"/>
          <ac:picMkLst>
            <pc:docMk/>
            <pc:sldMk cId="4093499761" sldId="542"/>
            <ac:picMk id="16" creationId="{36D58DB8-20A8-4769-9689-E0DD0648CF94}"/>
          </ac:picMkLst>
        </pc:picChg>
        <pc:picChg chg="add mod">
          <ac:chgData name="Fer carazo" userId="9c0052cb1b5ab28e" providerId="LiveId" clId="{45DEB861-3FD7-4CD7-BE02-9C2359BF320B}" dt="2021-10-13T09:59:44.917" v="120" actId="1076"/>
          <ac:picMkLst>
            <pc:docMk/>
            <pc:sldMk cId="4093499761" sldId="542"/>
            <ac:picMk id="18" creationId="{6B6DC3A5-6A97-48C8-830F-079676548464}"/>
          </ac:picMkLst>
        </pc:picChg>
        <pc:picChg chg="add del mod">
          <ac:chgData name="Fer carazo" userId="9c0052cb1b5ab28e" providerId="LiveId" clId="{45DEB861-3FD7-4CD7-BE02-9C2359BF320B}" dt="2021-10-13T09:57:22.014" v="71" actId="21"/>
          <ac:picMkLst>
            <pc:docMk/>
            <pc:sldMk cId="4093499761" sldId="542"/>
            <ac:picMk id="20" creationId="{9A66DDF2-67AC-4BC2-AA3D-FF7FCBBAEF34}"/>
          </ac:picMkLst>
        </pc:picChg>
        <pc:picChg chg="add del mod">
          <ac:chgData name="Fer carazo" userId="9c0052cb1b5ab28e" providerId="LiveId" clId="{45DEB861-3FD7-4CD7-BE02-9C2359BF320B}" dt="2021-10-13T09:57:16.339" v="69" actId="478"/>
          <ac:picMkLst>
            <pc:docMk/>
            <pc:sldMk cId="4093499761" sldId="542"/>
            <ac:picMk id="22" creationId="{9A55CD1D-1CD7-4AE4-B29D-7511C8846822}"/>
          </ac:picMkLst>
        </pc:picChg>
        <pc:picChg chg="add del">
          <ac:chgData name="Fer carazo" userId="9c0052cb1b5ab28e" providerId="LiveId" clId="{45DEB861-3FD7-4CD7-BE02-9C2359BF320B}" dt="2021-10-13T09:57:14.442" v="67" actId="478"/>
          <ac:picMkLst>
            <pc:docMk/>
            <pc:sldMk cId="4093499761" sldId="542"/>
            <ac:picMk id="24" creationId="{16CC4485-5BAE-4853-9F79-E8E18ECCD2B8}"/>
          </ac:picMkLst>
        </pc:picChg>
        <pc:picChg chg="add del mod">
          <ac:chgData name="Fer carazo" userId="9c0052cb1b5ab28e" providerId="LiveId" clId="{45DEB861-3FD7-4CD7-BE02-9C2359BF320B}" dt="2021-10-13T09:57:13.255" v="66" actId="21"/>
          <ac:picMkLst>
            <pc:docMk/>
            <pc:sldMk cId="4093499761" sldId="542"/>
            <ac:picMk id="26" creationId="{41891512-66B8-4336-A48E-0503C99FF54A}"/>
          </ac:picMkLst>
        </pc:picChg>
        <pc:picChg chg="add del">
          <ac:chgData name="Fer carazo" userId="9c0052cb1b5ab28e" providerId="LiveId" clId="{45DEB861-3FD7-4CD7-BE02-9C2359BF320B}" dt="2021-10-13T09:57:06.478" v="64" actId="478"/>
          <ac:picMkLst>
            <pc:docMk/>
            <pc:sldMk cId="4093499761" sldId="542"/>
            <ac:picMk id="28" creationId="{CD6DF068-5B44-440F-8141-7E82C02221B5}"/>
          </ac:picMkLst>
        </pc:picChg>
        <pc:picChg chg="add del">
          <ac:chgData name="Fer carazo" userId="9c0052cb1b5ab28e" providerId="LiveId" clId="{45DEB861-3FD7-4CD7-BE02-9C2359BF320B}" dt="2021-10-13T09:57:05.882" v="63" actId="478"/>
          <ac:picMkLst>
            <pc:docMk/>
            <pc:sldMk cId="4093499761" sldId="542"/>
            <ac:picMk id="30" creationId="{C9235DBC-7EC0-4F94-BA88-2214321808E9}"/>
          </ac:picMkLst>
        </pc:picChg>
        <pc:picChg chg="add del">
          <ac:chgData name="Fer carazo" userId="9c0052cb1b5ab28e" providerId="LiveId" clId="{45DEB861-3FD7-4CD7-BE02-9C2359BF320B}" dt="2021-10-13T09:57:05.360" v="62" actId="478"/>
          <ac:picMkLst>
            <pc:docMk/>
            <pc:sldMk cId="4093499761" sldId="542"/>
            <ac:picMk id="32" creationId="{0739015B-3B83-4486-B8B8-6B759A3B42FF}"/>
          </ac:picMkLst>
        </pc:picChg>
        <pc:picChg chg="add del mod">
          <ac:chgData name="Fer carazo" userId="9c0052cb1b5ab28e" providerId="LiveId" clId="{45DEB861-3FD7-4CD7-BE02-9C2359BF320B}" dt="2021-10-13T09:57:04.882" v="61" actId="478"/>
          <ac:picMkLst>
            <pc:docMk/>
            <pc:sldMk cId="4093499761" sldId="542"/>
            <ac:picMk id="34" creationId="{81FA3576-BE0B-4C77-B2CF-E0F9807AA915}"/>
          </ac:picMkLst>
        </pc:picChg>
        <pc:picChg chg="add del mod">
          <ac:chgData name="Fer carazo" userId="9c0052cb1b5ab28e" providerId="LiveId" clId="{45DEB861-3FD7-4CD7-BE02-9C2359BF320B}" dt="2021-10-13T09:57:04.273" v="60" actId="478"/>
          <ac:picMkLst>
            <pc:docMk/>
            <pc:sldMk cId="4093499761" sldId="542"/>
            <ac:picMk id="36" creationId="{EC28CF25-53EC-4450-A2C1-44DDB4967427}"/>
          </ac:picMkLst>
        </pc:picChg>
        <pc:picChg chg="add mod">
          <ac:chgData name="Fer carazo" userId="9c0052cb1b5ab28e" providerId="LiveId" clId="{45DEB861-3FD7-4CD7-BE02-9C2359BF320B}" dt="2021-10-13T09:59:14.937" v="111" actId="14100"/>
          <ac:picMkLst>
            <pc:docMk/>
            <pc:sldMk cId="4093499761" sldId="542"/>
            <ac:picMk id="37" creationId="{241EB577-E72D-407B-AF59-88E96C016369}"/>
          </ac:picMkLst>
        </pc:picChg>
        <pc:picChg chg="add mod">
          <ac:chgData name="Fer carazo" userId="9c0052cb1b5ab28e" providerId="LiveId" clId="{45DEB861-3FD7-4CD7-BE02-9C2359BF320B}" dt="2021-10-13T09:59:16.371" v="112" actId="1076"/>
          <ac:picMkLst>
            <pc:docMk/>
            <pc:sldMk cId="4093499761" sldId="542"/>
            <ac:picMk id="38" creationId="{9A320001-F491-4D38-B3B1-FE9745C8CBAE}"/>
          </ac:picMkLst>
        </pc:picChg>
        <pc:picChg chg="add del mod">
          <ac:chgData name="Fer carazo" userId="9c0052cb1b5ab28e" providerId="LiveId" clId="{45DEB861-3FD7-4CD7-BE02-9C2359BF320B}" dt="2021-10-13T09:58:57.721" v="101" actId="478"/>
          <ac:picMkLst>
            <pc:docMk/>
            <pc:sldMk cId="4093499761" sldId="542"/>
            <ac:picMk id="39" creationId="{985BC59B-D364-49C2-9038-90588215AC13}"/>
          </ac:picMkLst>
        </pc:picChg>
      </pc:sldChg>
      <pc:sldChg chg="addSp delSp modSp new mod ord">
        <pc:chgData name="Fer carazo" userId="9c0052cb1b5ab28e" providerId="LiveId" clId="{45DEB861-3FD7-4CD7-BE02-9C2359BF320B}" dt="2021-10-13T11:17:03.249" v="846"/>
        <pc:sldMkLst>
          <pc:docMk/>
          <pc:sldMk cId="3769409289" sldId="543"/>
        </pc:sldMkLst>
        <pc:picChg chg="add del">
          <ac:chgData name="Fer carazo" userId="9c0052cb1b5ab28e" providerId="LiveId" clId="{45DEB861-3FD7-4CD7-BE02-9C2359BF320B}" dt="2021-10-13T09:38:38.545" v="32" actId="478"/>
          <ac:picMkLst>
            <pc:docMk/>
            <pc:sldMk cId="3769409289" sldId="543"/>
            <ac:picMk id="6" creationId="{B60328E5-B5FC-4225-8F83-9981D8C9540F}"/>
          </ac:picMkLst>
        </pc:picChg>
        <pc:picChg chg="add mod">
          <ac:chgData name="Fer carazo" userId="9c0052cb1b5ab28e" providerId="LiveId" clId="{45DEB861-3FD7-4CD7-BE02-9C2359BF320B}" dt="2021-10-13T10:10:09.281" v="223" actId="1038"/>
          <ac:picMkLst>
            <pc:docMk/>
            <pc:sldMk cId="3769409289" sldId="543"/>
            <ac:picMk id="8" creationId="{B298FE1F-1BA2-4EE4-B94D-2C72703A9554}"/>
          </ac:picMkLst>
        </pc:picChg>
        <pc:picChg chg="add mod">
          <ac:chgData name="Fer carazo" userId="9c0052cb1b5ab28e" providerId="LiveId" clId="{45DEB861-3FD7-4CD7-BE02-9C2359BF320B}" dt="2021-10-13T10:10:09.281" v="223" actId="1038"/>
          <ac:picMkLst>
            <pc:docMk/>
            <pc:sldMk cId="3769409289" sldId="543"/>
            <ac:picMk id="10" creationId="{21C897F3-4DD3-46D4-90F2-950DADD3C33D}"/>
          </ac:picMkLst>
        </pc:picChg>
        <pc:picChg chg="add mod">
          <ac:chgData name="Fer carazo" userId="9c0052cb1b5ab28e" providerId="LiveId" clId="{45DEB861-3FD7-4CD7-BE02-9C2359BF320B}" dt="2021-10-13T10:10:09.281" v="223" actId="1038"/>
          <ac:picMkLst>
            <pc:docMk/>
            <pc:sldMk cId="3769409289" sldId="543"/>
            <ac:picMk id="12" creationId="{88AA624B-85CE-485D-814B-749C1AF8F12E}"/>
          </ac:picMkLst>
        </pc:picChg>
      </pc:sldChg>
      <pc:sldChg chg="addSp delSp modSp add del mod">
        <pc:chgData name="Fer carazo" userId="9c0052cb1b5ab28e" providerId="LiveId" clId="{45DEB861-3FD7-4CD7-BE02-9C2359BF320B}" dt="2021-10-13T11:06:08.670" v="724" actId="47"/>
        <pc:sldMkLst>
          <pc:docMk/>
          <pc:sldMk cId="1175681006" sldId="544"/>
        </pc:sldMkLst>
        <pc:picChg chg="del">
          <ac:chgData name="Fer carazo" userId="9c0052cb1b5ab28e" providerId="LiveId" clId="{45DEB861-3FD7-4CD7-BE02-9C2359BF320B}" dt="2021-10-13T09:56:33.253" v="48" actId="478"/>
          <ac:picMkLst>
            <pc:docMk/>
            <pc:sldMk cId="1175681006" sldId="544"/>
            <ac:picMk id="6" creationId="{E51DFEBA-2F1E-4CE7-9D38-D4E95D1F1CFB}"/>
          </ac:picMkLst>
        </pc:picChg>
        <pc:picChg chg="del">
          <ac:chgData name="Fer carazo" userId="9c0052cb1b5ab28e" providerId="LiveId" clId="{45DEB861-3FD7-4CD7-BE02-9C2359BF320B}" dt="2021-10-13T09:56:31.598" v="47" actId="21"/>
          <ac:picMkLst>
            <pc:docMk/>
            <pc:sldMk cId="1175681006" sldId="544"/>
            <ac:picMk id="8" creationId="{BE2E009F-9689-4863-BAF2-63A83A98BA9D}"/>
          </ac:picMkLst>
        </pc:picChg>
        <pc:picChg chg="add del mod modCrop">
          <ac:chgData name="Fer carazo" userId="9c0052cb1b5ab28e" providerId="LiveId" clId="{45DEB861-3FD7-4CD7-BE02-9C2359BF320B}" dt="2021-10-13T11:01:40.358" v="545" actId="21"/>
          <ac:picMkLst>
            <pc:docMk/>
            <pc:sldMk cId="1175681006" sldId="544"/>
            <ac:picMk id="9" creationId="{CA3C2AC5-C9E6-48B5-970D-FBD30EEE0E21}"/>
          </ac:picMkLst>
        </pc:picChg>
        <pc:picChg chg="del">
          <ac:chgData name="Fer carazo" userId="9c0052cb1b5ab28e" providerId="LiveId" clId="{45DEB861-3FD7-4CD7-BE02-9C2359BF320B}" dt="2021-10-13T09:56:28.290" v="46" actId="478"/>
          <ac:picMkLst>
            <pc:docMk/>
            <pc:sldMk cId="1175681006" sldId="544"/>
            <ac:picMk id="10" creationId="{A7792455-E995-4D74-9507-4583F96ED329}"/>
          </ac:picMkLst>
        </pc:picChg>
      </pc:sldChg>
      <pc:sldChg chg="delSp modSp add mod">
        <pc:chgData name="Fer carazo" userId="9c0052cb1b5ab28e" providerId="LiveId" clId="{45DEB861-3FD7-4CD7-BE02-9C2359BF320B}" dt="2021-10-13T09:56:56.119" v="56" actId="1076"/>
        <pc:sldMkLst>
          <pc:docMk/>
          <pc:sldMk cId="1645041691" sldId="545"/>
        </pc:sldMkLst>
        <pc:picChg chg="del">
          <ac:chgData name="Fer carazo" userId="9c0052cb1b5ab28e" providerId="LiveId" clId="{45DEB861-3FD7-4CD7-BE02-9C2359BF320B}" dt="2021-10-13T09:56:37.581" v="51" actId="478"/>
          <ac:picMkLst>
            <pc:docMk/>
            <pc:sldMk cId="1645041691" sldId="545"/>
            <ac:picMk id="6" creationId="{E51DFEBA-2F1E-4CE7-9D38-D4E95D1F1CFB}"/>
          </ac:picMkLst>
        </pc:picChg>
        <pc:picChg chg="del">
          <ac:chgData name="Fer carazo" userId="9c0052cb1b5ab28e" providerId="LiveId" clId="{45DEB861-3FD7-4CD7-BE02-9C2359BF320B}" dt="2021-10-13T09:56:36.943" v="50" actId="478"/>
          <ac:picMkLst>
            <pc:docMk/>
            <pc:sldMk cId="1645041691" sldId="545"/>
            <ac:picMk id="8" creationId="{BE2E009F-9689-4863-BAF2-63A83A98BA9D}"/>
          </ac:picMkLst>
        </pc:picChg>
        <pc:picChg chg="mod">
          <ac:chgData name="Fer carazo" userId="9c0052cb1b5ab28e" providerId="LiveId" clId="{45DEB861-3FD7-4CD7-BE02-9C2359BF320B}" dt="2021-10-13T09:56:56.119" v="56" actId="1076"/>
          <ac:picMkLst>
            <pc:docMk/>
            <pc:sldMk cId="1645041691" sldId="545"/>
            <ac:picMk id="10" creationId="{A7792455-E995-4D74-9507-4583F96ED329}"/>
          </ac:picMkLst>
        </pc:picChg>
      </pc:sldChg>
      <pc:sldChg chg="addSp delSp modSp add del mod">
        <pc:chgData name="Fer carazo" userId="9c0052cb1b5ab28e" providerId="LiveId" clId="{45DEB861-3FD7-4CD7-BE02-9C2359BF320B}" dt="2021-10-13T10:02:15.488" v="152" actId="47"/>
        <pc:sldMkLst>
          <pc:docMk/>
          <pc:sldMk cId="2083801670" sldId="546"/>
        </pc:sldMkLst>
        <pc:picChg chg="del">
          <ac:chgData name="Fer carazo" userId="9c0052cb1b5ab28e" providerId="LiveId" clId="{45DEB861-3FD7-4CD7-BE02-9C2359BF320B}" dt="2021-10-13T10:00:58.369" v="136" actId="478"/>
          <ac:picMkLst>
            <pc:docMk/>
            <pc:sldMk cId="2083801670" sldId="546"/>
            <ac:picMk id="20" creationId="{9A66DDF2-67AC-4BC2-AA3D-FF7FCBBAEF34}"/>
          </ac:picMkLst>
        </pc:picChg>
        <pc:picChg chg="del mod">
          <ac:chgData name="Fer carazo" userId="9c0052cb1b5ab28e" providerId="LiveId" clId="{45DEB861-3FD7-4CD7-BE02-9C2359BF320B}" dt="2021-10-13T10:00:56.849" v="135" actId="478"/>
          <ac:picMkLst>
            <pc:docMk/>
            <pc:sldMk cId="2083801670" sldId="546"/>
            <ac:picMk id="22" creationId="{9A55CD1D-1CD7-4AE4-B29D-7511C8846822}"/>
          </ac:picMkLst>
        </pc:picChg>
        <pc:picChg chg="del">
          <ac:chgData name="Fer carazo" userId="9c0052cb1b5ab28e" providerId="LiveId" clId="{45DEB861-3FD7-4CD7-BE02-9C2359BF320B}" dt="2021-10-13T10:00:51.886" v="133" actId="478"/>
          <ac:picMkLst>
            <pc:docMk/>
            <pc:sldMk cId="2083801670" sldId="546"/>
            <ac:picMk id="24" creationId="{16CC4485-5BAE-4853-9F79-E8E18ECCD2B8}"/>
          </ac:picMkLst>
        </pc:picChg>
        <pc:picChg chg="del mod">
          <ac:chgData name="Fer carazo" userId="9c0052cb1b5ab28e" providerId="LiveId" clId="{45DEB861-3FD7-4CD7-BE02-9C2359BF320B}" dt="2021-10-13T10:01:00.648" v="137" actId="21"/>
          <ac:picMkLst>
            <pc:docMk/>
            <pc:sldMk cId="2083801670" sldId="546"/>
            <ac:picMk id="26" creationId="{41891512-66B8-4336-A48E-0503C99FF54A}"/>
          </ac:picMkLst>
        </pc:picChg>
        <pc:picChg chg="del">
          <ac:chgData name="Fer carazo" userId="9c0052cb1b5ab28e" providerId="LiveId" clId="{45DEB861-3FD7-4CD7-BE02-9C2359BF320B}" dt="2021-10-13T10:00:33.114" v="131" actId="478"/>
          <ac:picMkLst>
            <pc:docMk/>
            <pc:sldMk cId="2083801670" sldId="546"/>
            <ac:picMk id="28" creationId="{CD6DF068-5B44-440F-8141-7E82C02221B5}"/>
          </ac:picMkLst>
        </pc:picChg>
        <pc:picChg chg="del">
          <ac:chgData name="Fer carazo" userId="9c0052cb1b5ab28e" providerId="LiveId" clId="{45DEB861-3FD7-4CD7-BE02-9C2359BF320B}" dt="2021-10-13T10:00:31.668" v="130" actId="478"/>
          <ac:picMkLst>
            <pc:docMk/>
            <pc:sldMk cId="2083801670" sldId="546"/>
            <ac:picMk id="30" creationId="{C9235DBC-7EC0-4F94-BA88-2214321808E9}"/>
          </ac:picMkLst>
        </pc:picChg>
        <pc:picChg chg="add del">
          <ac:chgData name="Fer carazo" userId="9c0052cb1b5ab28e" providerId="LiveId" clId="{45DEB861-3FD7-4CD7-BE02-9C2359BF320B}" dt="2021-10-13T10:00:27.809" v="129" actId="478"/>
          <ac:picMkLst>
            <pc:docMk/>
            <pc:sldMk cId="2083801670" sldId="546"/>
            <ac:picMk id="32" creationId="{0739015B-3B83-4486-B8B8-6B759A3B42FF}"/>
          </ac:picMkLst>
        </pc:picChg>
        <pc:picChg chg="del">
          <ac:chgData name="Fer carazo" userId="9c0052cb1b5ab28e" providerId="LiveId" clId="{45DEB861-3FD7-4CD7-BE02-9C2359BF320B}" dt="2021-10-13T10:00:04.461" v="122" actId="478"/>
          <ac:picMkLst>
            <pc:docMk/>
            <pc:sldMk cId="2083801670" sldId="546"/>
            <ac:picMk id="34" creationId="{81FA3576-BE0B-4C77-B2CF-E0F9807AA915}"/>
          </ac:picMkLst>
        </pc:picChg>
        <pc:picChg chg="del">
          <ac:chgData name="Fer carazo" userId="9c0052cb1b5ab28e" providerId="LiveId" clId="{45DEB861-3FD7-4CD7-BE02-9C2359BF320B}" dt="2021-10-13T09:59:55.930" v="121" actId="478"/>
          <ac:picMkLst>
            <pc:docMk/>
            <pc:sldMk cId="2083801670" sldId="546"/>
            <ac:picMk id="36" creationId="{EC28CF25-53EC-4450-A2C1-44DDB4967427}"/>
          </ac:picMkLst>
        </pc:picChg>
      </pc:sldChg>
      <pc:sldChg chg="delSp modSp add del mod">
        <pc:chgData name="Fer carazo" userId="9c0052cb1b5ab28e" providerId="LiveId" clId="{45DEB861-3FD7-4CD7-BE02-9C2359BF320B}" dt="2021-10-13T10:10:14.582" v="224" actId="47"/>
        <pc:sldMkLst>
          <pc:docMk/>
          <pc:sldMk cId="3439585782" sldId="547"/>
        </pc:sldMkLst>
        <pc:picChg chg="del mod">
          <ac:chgData name="Fer carazo" userId="9c0052cb1b5ab28e" providerId="LiveId" clId="{45DEB861-3FD7-4CD7-BE02-9C2359BF320B}" dt="2021-10-13T10:02:24.898" v="153" actId="21"/>
          <ac:picMkLst>
            <pc:docMk/>
            <pc:sldMk cId="3439585782" sldId="547"/>
            <ac:picMk id="22" creationId="{9A55CD1D-1CD7-4AE4-B29D-7511C8846822}"/>
          </ac:picMkLst>
        </pc:picChg>
        <pc:picChg chg="del">
          <ac:chgData name="Fer carazo" userId="9c0052cb1b5ab28e" providerId="LiveId" clId="{45DEB861-3FD7-4CD7-BE02-9C2359BF320B}" dt="2021-10-13T10:02:01.484" v="150" actId="478"/>
          <ac:picMkLst>
            <pc:docMk/>
            <pc:sldMk cId="3439585782" sldId="547"/>
            <ac:picMk id="24" creationId="{16CC4485-5BAE-4853-9F79-E8E18ECCD2B8}"/>
          </ac:picMkLst>
        </pc:picChg>
        <pc:picChg chg="del mod">
          <ac:chgData name="Fer carazo" userId="9c0052cb1b5ab28e" providerId="LiveId" clId="{45DEB861-3FD7-4CD7-BE02-9C2359BF320B}" dt="2021-10-13T10:02:00.833" v="149" actId="478"/>
          <ac:picMkLst>
            <pc:docMk/>
            <pc:sldMk cId="3439585782" sldId="547"/>
            <ac:picMk id="26" creationId="{41891512-66B8-4336-A48E-0503C99FF54A}"/>
          </ac:picMkLst>
        </pc:picChg>
        <pc:picChg chg="del">
          <ac:chgData name="Fer carazo" userId="9c0052cb1b5ab28e" providerId="LiveId" clId="{45DEB861-3FD7-4CD7-BE02-9C2359BF320B}" dt="2021-10-13T10:01:59.219" v="147" actId="478"/>
          <ac:picMkLst>
            <pc:docMk/>
            <pc:sldMk cId="3439585782" sldId="547"/>
            <ac:picMk id="28" creationId="{CD6DF068-5B44-440F-8141-7E82C02221B5}"/>
          </ac:picMkLst>
        </pc:picChg>
        <pc:picChg chg="del">
          <ac:chgData name="Fer carazo" userId="9c0052cb1b5ab28e" providerId="LiveId" clId="{45DEB861-3FD7-4CD7-BE02-9C2359BF320B}" dt="2021-10-13T10:01:50.005" v="144" actId="21"/>
          <ac:picMkLst>
            <pc:docMk/>
            <pc:sldMk cId="3439585782" sldId="547"/>
            <ac:picMk id="30" creationId="{C9235DBC-7EC0-4F94-BA88-2214321808E9}"/>
          </ac:picMkLst>
        </pc:picChg>
        <pc:picChg chg="del">
          <ac:chgData name="Fer carazo" userId="9c0052cb1b5ab28e" providerId="LiveId" clId="{45DEB861-3FD7-4CD7-BE02-9C2359BF320B}" dt="2021-10-13T10:01:26.908" v="143" actId="478"/>
          <ac:picMkLst>
            <pc:docMk/>
            <pc:sldMk cId="3439585782" sldId="547"/>
            <ac:picMk id="32" creationId="{0739015B-3B83-4486-B8B8-6B759A3B42FF}"/>
          </ac:picMkLst>
        </pc:picChg>
        <pc:picChg chg="del">
          <ac:chgData name="Fer carazo" userId="9c0052cb1b5ab28e" providerId="LiveId" clId="{45DEB861-3FD7-4CD7-BE02-9C2359BF320B}" dt="2021-10-13T10:01:24.607" v="142" actId="478"/>
          <ac:picMkLst>
            <pc:docMk/>
            <pc:sldMk cId="3439585782" sldId="547"/>
            <ac:picMk id="34" creationId="{81FA3576-BE0B-4C77-B2CF-E0F9807AA915}"/>
          </ac:picMkLst>
        </pc:picChg>
        <pc:picChg chg="del">
          <ac:chgData name="Fer carazo" userId="9c0052cb1b5ab28e" providerId="LiveId" clId="{45DEB861-3FD7-4CD7-BE02-9C2359BF320B}" dt="2021-10-13T10:01:19.648" v="141" actId="478"/>
          <ac:picMkLst>
            <pc:docMk/>
            <pc:sldMk cId="3439585782" sldId="547"/>
            <ac:picMk id="36" creationId="{EC28CF25-53EC-4450-A2C1-44DDB4967427}"/>
          </ac:picMkLst>
        </pc:picChg>
      </pc:sldChg>
      <pc:sldChg chg="addSp delSp modSp new del mod">
        <pc:chgData name="Fer carazo" userId="9c0052cb1b5ab28e" providerId="LiveId" clId="{45DEB861-3FD7-4CD7-BE02-9C2359BF320B}" dt="2021-10-13T10:10:23.374" v="225" actId="47"/>
        <pc:sldMkLst>
          <pc:docMk/>
          <pc:sldMk cId="2366309840" sldId="548"/>
        </pc:sldMkLst>
        <pc:picChg chg="add del mod">
          <ac:chgData name="Fer carazo" userId="9c0052cb1b5ab28e" providerId="LiveId" clId="{45DEB861-3FD7-4CD7-BE02-9C2359BF320B}" dt="2021-10-13T10:02:58.003" v="164" actId="21"/>
          <ac:picMkLst>
            <pc:docMk/>
            <pc:sldMk cId="2366309840" sldId="548"/>
            <ac:picMk id="5" creationId="{F64A5094-D9C8-4B33-8B0E-677393E44A6B}"/>
          </ac:picMkLst>
        </pc:picChg>
        <pc:picChg chg="add del mod">
          <ac:chgData name="Fer carazo" userId="9c0052cb1b5ab28e" providerId="LiveId" clId="{45DEB861-3FD7-4CD7-BE02-9C2359BF320B}" dt="2021-10-13T10:00:15.488" v="125"/>
          <ac:picMkLst>
            <pc:docMk/>
            <pc:sldMk cId="2366309840" sldId="548"/>
            <ac:picMk id="6" creationId="{B1C12DA7-FF87-4EC0-872A-6DA78B4DBFC6}"/>
          </ac:picMkLst>
        </pc:picChg>
        <pc:picChg chg="add mod">
          <ac:chgData name="Fer carazo" userId="9c0052cb1b5ab28e" providerId="LiveId" clId="{45DEB861-3FD7-4CD7-BE02-9C2359BF320B}" dt="2021-10-13T10:02:59.057" v="165"/>
          <ac:picMkLst>
            <pc:docMk/>
            <pc:sldMk cId="2366309840" sldId="548"/>
            <ac:picMk id="7" creationId="{DEF4F01C-D19D-46E5-8CC3-23EDCACB09F1}"/>
          </ac:picMkLst>
        </pc:picChg>
      </pc:sldChg>
      <pc:sldChg chg="addSp modSp new del">
        <pc:chgData name="Fer carazo" userId="9c0052cb1b5ab28e" providerId="LiveId" clId="{45DEB861-3FD7-4CD7-BE02-9C2359BF320B}" dt="2021-10-13T10:10:24.403" v="226" actId="47"/>
        <pc:sldMkLst>
          <pc:docMk/>
          <pc:sldMk cId="4140322918" sldId="549"/>
        </pc:sldMkLst>
        <pc:picChg chg="add mod">
          <ac:chgData name="Fer carazo" userId="9c0052cb1b5ab28e" providerId="LiveId" clId="{45DEB861-3FD7-4CD7-BE02-9C2359BF320B}" dt="2021-10-13T10:00:24.834" v="128"/>
          <ac:picMkLst>
            <pc:docMk/>
            <pc:sldMk cId="4140322918" sldId="549"/>
            <ac:picMk id="5" creationId="{F7E2B165-0794-4F76-B68F-D8285241C83A}"/>
          </ac:picMkLst>
        </pc:picChg>
      </pc:sldChg>
      <pc:sldChg chg="addSp delSp modSp new mod">
        <pc:chgData name="Fer carazo" userId="9c0052cb1b5ab28e" providerId="LiveId" clId="{45DEB861-3FD7-4CD7-BE02-9C2359BF320B}" dt="2021-10-13T11:10:57.114" v="781" actId="1076"/>
        <pc:sldMkLst>
          <pc:docMk/>
          <pc:sldMk cId="969811847" sldId="550"/>
        </pc:sldMkLst>
        <pc:picChg chg="add del mod modCrop">
          <ac:chgData name="Fer carazo" userId="9c0052cb1b5ab28e" providerId="LiveId" clId="{45DEB861-3FD7-4CD7-BE02-9C2359BF320B}" dt="2021-10-13T11:10:42.037" v="774" actId="478"/>
          <ac:picMkLst>
            <pc:docMk/>
            <pc:sldMk cId="969811847" sldId="550"/>
            <ac:picMk id="5" creationId="{EA41DBAE-21B9-4647-850D-9937FDF568C9}"/>
          </ac:picMkLst>
        </pc:picChg>
        <pc:picChg chg="add mod modCrop">
          <ac:chgData name="Fer carazo" userId="9c0052cb1b5ab28e" providerId="LiveId" clId="{45DEB861-3FD7-4CD7-BE02-9C2359BF320B}" dt="2021-10-13T11:10:57.114" v="781" actId="1076"/>
          <ac:picMkLst>
            <pc:docMk/>
            <pc:sldMk cId="969811847" sldId="550"/>
            <ac:picMk id="6" creationId="{F1251C81-7188-4E10-AFC6-ADCADCCAC37E}"/>
          </ac:picMkLst>
        </pc:picChg>
        <pc:picChg chg="add del mod">
          <ac:chgData name="Fer carazo" userId="9c0052cb1b5ab28e" providerId="LiveId" clId="{45DEB861-3FD7-4CD7-BE02-9C2359BF320B}" dt="2021-10-13T11:10:41.614" v="773" actId="478"/>
          <ac:picMkLst>
            <pc:docMk/>
            <pc:sldMk cId="969811847" sldId="550"/>
            <ac:picMk id="7" creationId="{11B6631B-6A14-478B-AB65-7981DBFB048D}"/>
          </ac:picMkLst>
        </pc:picChg>
      </pc:sldChg>
      <pc:sldChg chg="addSp modSp new del mod">
        <pc:chgData name="Fer carazo" userId="9c0052cb1b5ab28e" providerId="LiveId" clId="{45DEB861-3FD7-4CD7-BE02-9C2359BF320B}" dt="2021-10-13T10:10:34.594" v="227" actId="47"/>
        <pc:sldMkLst>
          <pc:docMk/>
          <pc:sldMk cId="3708496134" sldId="551"/>
        </pc:sldMkLst>
        <pc:picChg chg="add mod">
          <ac:chgData name="Fer carazo" userId="9c0052cb1b5ab28e" providerId="LiveId" clId="{45DEB861-3FD7-4CD7-BE02-9C2359BF320B}" dt="2021-10-13T10:02:50.560" v="163" actId="1076"/>
          <ac:picMkLst>
            <pc:docMk/>
            <pc:sldMk cId="3708496134" sldId="551"/>
            <ac:picMk id="5" creationId="{59B61744-313E-4D71-BABD-D1EBF1B5A5B3}"/>
          </ac:picMkLst>
        </pc:picChg>
      </pc:sldChg>
      <pc:sldChg chg="addSp modSp new mod ord">
        <pc:chgData name="Fer carazo" userId="9c0052cb1b5ab28e" providerId="LiveId" clId="{45DEB861-3FD7-4CD7-BE02-9C2359BF320B}" dt="2021-10-13T11:29:26.960" v="1232" actId="1076"/>
        <pc:sldMkLst>
          <pc:docMk/>
          <pc:sldMk cId="3774578715" sldId="551"/>
        </pc:sldMkLst>
        <pc:spChg chg="add mod">
          <ac:chgData name="Fer carazo" userId="9c0052cb1b5ab28e" providerId="LiveId" clId="{45DEB861-3FD7-4CD7-BE02-9C2359BF320B}" dt="2021-10-13T11:29:26.960" v="1232" actId="1076"/>
          <ac:spMkLst>
            <pc:docMk/>
            <pc:sldMk cId="3774578715" sldId="551"/>
            <ac:spMk id="7" creationId="{08B6F779-6110-4A26-B05E-6B08041E38B5}"/>
          </ac:spMkLst>
        </pc:spChg>
        <pc:picChg chg="add mod">
          <ac:chgData name="Fer carazo" userId="9c0052cb1b5ab28e" providerId="LiveId" clId="{45DEB861-3FD7-4CD7-BE02-9C2359BF320B}" dt="2021-10-13T11:28:05.239" v="1214" actId="1076"/>
          <ac:picMkLst>
            <pc:docMk/>
            <pc:sldMk cId="3774578715" sldId="551"/>
            <ac:picMk id="6" creationId="{005BA774-7DBC-4393-A83D-56AEB7BB9E76}"/>
          </ac:picMkLst>
        </pc:picChg>
      </pc:sldChg>
      <pc:sldChg chg="addSp modSp new mod">
        <pc:chgData name="Fer carazo" userId="9c0052cb1b5ab28e" providerId="LiveId" clId="{45DEB861-3FD7-4CD7-BE02-9C2359BF320B}" dt="2021-10-13T10:23:13.923" v="258" actId="20577"/>
        <pc:sldMkLst>
          <pc:docMk/>
          <pc:sldMk cId="2409063107" sldId="552"/>
        </pc:sldMkLst>
        <pc:spChg chg="mod">
          <ac:chgData name="Fer carazo" userId="9c0052cb1b5ab28e" providerId="LiveId" clId="{45DEB861-3FD7-4CD7-BE02-9C2359BF320B}" dt="2021-10-13T10:23:13.923" v="258" actId="20577"/>
          <ac:spMkLst>
            <pc:docMk/>
            <pc:sldMk cId="2409063107" sldId="552"/>
            <ac:spMk id="2" creationId="{EF909241-8192-4579-A5D7-3C4A82DDD8B2}"/>
          </ac:spMkLst>
        </pc:spChg>
        <pc:picChg chg="add mod">
          <ac:chgData name="Fer carazo" userId="9c0052cb1b5ab28e" providerId="LiveId" clId="{45DEB861-3FD7-4CD7-BE02-9C2359BF320B}" dt="2021-10-13T10:23:11.666" v="256" actId="1076"/>
          <ac:picMkLst>
            <pc:docMk/>
            <pc:sldMk cId="2409063107" sldId="552"/>
            <ac:picMk id="5" creationId="{589EC648-0B70-4B63-BE30-240D21D81E37}"/>
          </ac:picMkLst>
        </pc:picChg>
      </pc:sldChg>
      <pc:sldChg chg="addSp modSp new mod">
        <pc:chgData name="Fer carazo" userId="9c0052cb1b5ab28e" providerId="LiveId" clId="{45DEB861-3FD7-4CD7-BE02-9C2359BF320B}" dt="2021-10-13T10:23:18.273" v="260" actId="20577"/>
        <pc:sldMkLst>
          <pc:docMk/>
          <pc:sldMk cId="2025487891" sldId="553"/>
        </pc:sldMkLst>
        <pc:spChg chg="mod">
          <ac:chgData name="Fer carazo" userId="9c0052cb1b5ab28e" providerId="LiveId" clId="{45DEB861-3FD7-4CD7-BE02-9C2359BF320B}" dt="2021-10-13T10:23:18.273" v="260" actId="20577"/>
          <ac:spMkLst>
            <pc:docMk/>
            <pc:sldMk cId="2025487891" sldId="553"/>
            <ac:spMk id="2" creationId="{08620671-119F-4A29-9B12-64E4F5874EDC}"/>
          </ac:spMkLst>
        </pc:spChg>
        <pc:picChg chg="add mod">
          <ac:chgData name="Fer carazo" userId="9c0052cb1b5ab28e" providerId="LiveId" clId="{45DEB861-3FD7-4CD7-BE02-9C2359BF320B}" dt="2021-10-13T10:23:04.262" v="253" actId="1076"/>
          <ac:picMkLst>
            <pc:docMk/>
            <pc:sldMk cId="2025487891" sldId="553"/>
            <ac:picMk id="5" creationId="{78B0077D-4D77-4705-A198-FC6585F3F695}"/>
          </ac:picMkLst>
        </pc:picChg>
      </pc:sldChg>
      <pc:sldChg chg="addSp delSp modSp new mod modClrScheme chgLayout">
        <pc:chgData name="Fer carazo" userId="9c0052cb1b5ab28e" providerId="LiveId" clId="{45DEB861-3FD7-4CD7-BE02-9C2359BF320B}" dt="2021-10-13T10:59:19.070" v="529" actId="20577"/>
        <pc:sldMkLst>
          <pc:docMk/>
          <pc:sldMk cId="251208995" sldId="554"/>
        </pc:sldMkLst>
        <pc:spChg chg="del mod ord">
          <ac:chgData name="Fer carazo" userId="9c0052cb1b5ab28e" providerId="LiveId" clId="{45DEB861-3FD7-4CD7-BE02-9C2359BF320B}" dt="2021-10-13T10:48:44.426" v="357" actId="700"/>
          <ac:spMkLst>
            <pc:docMk/>
            <pc:sldMk cId="251208995" sldId="554"/>
            <ac:spMk id="2" creationId="{8C46DE37-056B-40F1-8B71-54783CEC0A54}"/>
          </ac:spMkLst>
        </pc:spChg>
        <pc:spChg chg="del mod ord">
          <ac:chgData name="Fer carazo" userId="9c0052cb1b5ab28e" providerId="LiveId" clId="{45DEB861-3FD7-4CD7-BE02-9C2359BF320B}" dt="2021-10-13T10:48:44.426" v="357" actId="700"/>
          <ac:spMkLst>
            <pc:docMk/>
            <pc:sldMk cId="251208995" sldId="554"/>
            <ac:spMk id="3" creationId="{2E0020D5-8FFC-4AD7-A92E-7D87A1ABD143}"/>
          </ac:spMkLst>
        </pc:spChg>
        <pc:spChg chg="mod ord">
          <ac:chgData name="Fer carazo" userId="9c0052cb1b5ab28e" providerId="LiveId" clId="{45DEB861-3FD7-4CD7-BE02-9C2359BF320B}" dt="2021-10-13T10:48:53.928" v="358" actId="700"/>
          <ac:spMkLst>
            <pc:docMk/>
            <pc:sldMk cId="251208995" sldId="554"/>
            <ac:spMk id="4" creationId="{58841250-9303-437C-9C65-05421A1962CB}"/>
          </ac:spMkLst>
        </pc:spChg>
        <pc:spChg chg="add del mod ord">
          <ac:chgData name="Fer carazo" userId="9c0052cb1b5ab28e" providerId="LiveId" clId="{45DEB861-3FD7-4CD7-BE02-9C2359BF320B}" dt="2021-10-13T10:48:53.928" v="358" actId="700"/>
          <ac:spMkLst>
            <pc:docMk/>
            <pc:sldMk cId="251208995" sldId="554"/>
            <ac:spMk id="5" creationId="{55E5BB40-5A32-49D4-B948-6C5C9148D8AD}"/>
          </ac:spMkLst>
        </pc:spChg>
        <pc:spChg chg="add del mod ord">
          <ac:chgData name="Fer carazo" userId="9c0052cb1b5ab28e" providerId="LiveId" clId="{45DEB861-3FD7-4CD7-BE02-9C2359BF320B}" dt="2021-10-13T10:48:53.928" v="358" actId="700"/>
          <ac:spMkLst>
            <pc:docMk/>
            <pc:sldMk cId="251208995" sldId="554"/>
            <ac:spMk id="6" creationId="{E7512D61-3BD3-41DD-B3EA-AA0895C526FA}"/>
          </ac:spMkLst>
        </pc:spChg>
        <pc:spChg chg="add mod ord">
          <ac:chgData name="Fer carazo" userId="9c0052cb1b5ab28e" providerId="LiveId" clId="{45DEB861-3FD7-4CD7-BE02-9C2359BF320B}" dt="2021-10-13T10:59:19.070" v="529" actId="20577"/>
          <ac:spMkLst>
            <pc:docMk/>
            <pc:sldMk cId="251208995" sldId="554"/>
            <ac:spMk id="7" creationId="{5E6A2AA9-2DF2-42AF-BEE2-383636E9B779}"/>
          </ac:spMkLst>
        </pc:spChg>
        <pc:spChg chg="add mod ord">
          <ac:chgData name="Fer carazo" userId="9c0052cb1b5ab28e" providerId="LiveId" clId="{45DEB861-3FD7-4CD7-BE02-9C2359BF320B}" dt="2021-10-13T10:48:53.928" v="358" actId="700"/>
          <ac:spMkLst>
            <pc:docMk/>
            <pc:sldMk cId="251208995" sldId="554"/>
            <ac:spMk id="8" creationId="{B4D6A5A9-DE74-4485-8BBD-9B8A71767A4C}"/>
          </ac:spMkLst>
        </pc:spChg>
      </pc:sldChg>
      <pc:sldChg chg="new del">
        <pc:chgData name="Fer carazo" userId="9c0052cb1b5ab28e" providerId="LiveId" clId="{45DEB861-3FD7-4CD7-BE02-9C2359BF320B}" dt="2021-10-13T10:55:18.604" v="467" actId="47"/>
        <pc:sldMkLst>
          <pc:docMk/>
          <pc:sldMk cId="3455034165" sldId="555"/>
        </pc:sldMkLst>
      </pc:sldChg>
      <pc:sldChg chg="addSp delSp modSp new del">
        <pc:chgData name="Fer carazo" userId="9c0052cb1b5ab28e" providerId="LiveId" clId="{45DEB861-3FD7-4CD7-BE02-9C2359BF320B}" dt="2021-10-13T11:01:31.708" v="543" actId="47"/>
        <pc:sldMkLst>
          <pc:docMk/>
          <pc:sldMk cId="4193097543" sldId="555"/>
        </pc:sldMkLst>
        <pc:picChg chg="add del mod">
          <ac:chgData name="Fer carazo" userId="9c0052cb1b5ab28e" providerId="LiveId" clId="{45DEB861-3FD7-4CD7-BE02-9C2359BF320B}" dt="2021-10-13T11:01:15.239" v="537" actId="21"/>
          <ac:picMkLst>
            <pc:docMk/>
            <pc:sldMk cId="4193097543" sldId="555"/>
            <ac:picMk id="1026" creationId="{54211D69-0CA9-46C9-A1D1-BFB3C34D5078}"/>
          </ac:picMkLst>
        </pc:picChg>
      </pc:sldChg>
      <pc:sldChg chg="addSp modSp new del ord">
        <pc:chgData name="Fer carazo" userId="9c0052cb1b5ab28e" providerId="LiveId" clId="{45DEB861-3FD7-4CD7-BE02-9C2359BF320B}" dt="2021-10-13T11:31:41.374" v="1306" actId="47"/>
        <pc:sldMkLst>
          <pc:docMk/>
          <pc:sldMk cId="3954518947" sldId="556"/>
        </pc:sldMkLst>
        <pc:picChg chg="add mod">
          <ac:chgData name="Fer carazo" userId="9c0052cb1b5ab28e" providerId="LiveId" clId="{45DEB861-3FD7-4CD7-BE02-9C2359BF320B}" dt="2021-10-13T10:57:15.264" v="488" actId="1076"/>
          <ac:picMkLst>
            <pc:docMk/>
            <pc:sldMk cId="3954518947" sldId="556"/>
            <ac:picMk id="2050" creationId="{D3753773-7D88-44D8-9D84-5F3D556F94EE}"/>
          </ac:picMkLst>
        </pc:picChg>
      </pc:sldChg>
      <pc:sldChg chg="addSp delSp modSp new mod">
        <pc:chgData name="Fer carazo" userId="9c0052cb1b5ab28e" providerId="LiveId" clId="{45DEB861-3FD7-4CD7-BE02-9C2359BF320B}" dt="2021-10-13T11:04:30.437" v="664" actId="20577"/>
        <pc:sldMkLst>
          <pc:docMk/>
          <pc:sldMk cId="2600653488" sldId="557"/>
        </pc:sldMkLst>
        <pc:spChg chg="del mod">
          <ac:chgData name="Fer carazo" userId="9c0052cb1b5ab28e" providerId="LiveId" clId="{45DEB861-3FD7-4CD7-BE02-9C2359BF320B}" dt="2021-10-13T11:01:12.575" v="536" actId="478"/>
          <ac:spMkLst>
            <pc:docMk/>
            <pc:sldMk cId="2600653488" sldId="557"/>
            <ac:spMk id="3" creationId="{BF89C8A6-09F3-410A-9708-7E0E5E9FE4E5}"/>
          </ac:spMkLst>
        </pc:spChg>
        <pc:spChg chg="add mod">
          <ac:chgData name="Fer carazo" userId="9c0052cb1b5ab28e" providerId="LiveId" clId="{45DEB861-3FD7-4CD7-BE02-9C2359BF320B}" dt="2021-10-13T11:04:30.437" v="664" actId="20577"/>
          <ac:spMkLst>
            <pc:docMk/>
            <pc:sldMk cId="2600653488" sldId="557"/>
            <ac:spMk id="8" creationId="{E058D455-9580-4F17-A476-606C23B6F162}"/>
          </ac:spMkLst>
        </pc:spChg>
        <pc:picChg chg="add mod">
          <ac:chgData name="Fer carazo" userId="9c0052cb1b5ab28e" providerId="LiveId" clId="{45DEB861-3FD7-4CD7-BE02-9C2359BF320B}" dt="2021-10-13T11:01:05.586" v="534" actId="1076"/>
          <ac:picMkLst>
            <pc:docMk/>
            <pc:sldMk cId="2600653488" sldId="557"/>
            <ac:picMk id="6" creationId="{FB03AAE1-69DE-458D-BBA5-7A11434274E2}"/>
          </ac:picMkLst>
        </pc:picChg>
        <pc:picChg chg="add mod">
          <ac:chgData name="Fer carazo" userId="9c0052cb1b5ab28e" providerId="LiveId" clId="{45DEB861-3FD7-4CD7-BE02-9C2359BF320B}" dt="2021-10-13T11:02:05.094" v="551" actId="732"/>
          <ac:picMkLst>
            <pc:docMk/>
            <pc:sldMk cId="2600653488" sldId="557"/>
            <ac:picMk id="7" creationId="{5BD76B6B-6878-4C43-B363-908B477C5461}"/>
          </ac:picMkLst>
        </pc:picChg>
      </pc:sldChg>
      <pc:sldChg chg="addSp modSp add mod">
        <pc:chgData name="Fer carazo" userId="9c0052cb1b5ab28e" providerId="LiveId" clId="{45DEB861-3FD7-4CD7-BE02-9C2359BF320B}" dt="2021-10-13T11:06:04.166" v="723" actId="14100"/>
        <pc:sldMkLst>
          <pc:docMk/>
          <pc:sldMk cId="1689705295" sldId="558"/>
        </pc:sldMkLst>
        <pc:spChg chg="add mod">
          <ac:chgData name="Fer carazo" userId="9c0052cb1b5ab28e" providerId="LiveId" clId="{45DEB861-3FD7-4CD7-BE02-9C2359BF320B}" dt="2021-10-13T11:06:04.166" v="723" actId="14100"/>
          <ac:spMkLst>
            <pc:docMk/>
            <pc:sldMk cId="1689705295" sldId="558"/>
            <ac:spMk id="8" creationId="{C37ADE57-F0D7-4BD7-8178-DDC9F5855D9F}"/>
          </ac:spMkLst>
        </pc:spChg>
        <pc:picChg chg="mod">
          <ac:chgData name="Fer carazo" userId="9c0052cb1b5ab28e" providerId="LiveId" clId="{45DEB861-3FD7-4CD7-BE02-9C2359BF320B}" dt="2021-10-13T11:04:41.125" v="665" actId="1076"/>
          <ac:picMkLst>
            <pc:docMk/>
            <pc:sldMk cId="1689705295" sldId="558"/>
            <ac:picMk id="7" creationId="{5BD76B6B-6878-4C43-B363-908B477C5461}"/>
          </ac:picMkLst>
        </pc:picChg>
      </pc:sldChg>
      <pc:sldChg chg="addSp new mod">
        <pc:chgData name="Fer carazo" userId="9c0052cb1b5ab28e" providerId="LiveId" clId="{45DEB861-3FD7-4CD7-BE02-9C2359BF320B}" dt="2021-10-13T11:07:59.311" v="726" actId="22"/>
        <pc:sldMkLst>
          <pc:docMk/>
          <pc:sldMk cId="1221233098" sldId="559"/>
        </pc:sldMkLst>
        <pc:picChg chg="add">
          <ac:chgData name="Fer carazo" userId="9c0052cb1b5ab28e" providerId="LiveId" clId="{45DEB861-3FD7-4CD7-BE02-9C2359BF320B}" dt="2021-10-13T11:07:59.311" v="726" actId="22"/>
          <ac:picMkLst>
            <pc:docMk/>
            <pc:sldMk cId="1221233098" sldId="559"/>
            <ac:picMk id="6" creationId="{271A8F39-B5E0-4E32-B70E-E5AC314A3B9A}"/>
          </ac:picMkLst>
        </pc:picChg>
      </pc:sldChg>
      <pc:sldChg chg="addSp modSp new mod">
        <pc:chgData name="Fer carazo" userId="9c0052cb1b5ab28e" providerId="LiveId" clId="{45DEB861-3FD7-4CD7-BE02-9C2359BF320B}" dt="2021-10-13T11:21:48.017" v="1011" actId="20577"/>
        <pc:sldMkLst>
          <pc:docMk/>
          <pc:sldMk cId="3858865171" sldId="560"/>
        </pc:sldMkLst>
        <pc:spChg chg="mod">
          <ac:chgData name="Fer carazo" userId="9c0052cb1b5ab28e" providerId="LiveId" clId="{45DEB861-3FD7-4CD7-BE02-9C2359BF320B}" dt="2021-10-13T11:21:48.017" v="1011" actId="20577"/>
          <ac:spMkLst>
            <pc:docMk/>
            <pc:sldMk cId="3858865171" sldId="560"/>
            <ac:spMk id="3" creationId="{FA93F13D-DE23-4C2C-AB4A-EEF1E9EC4C57}"/>
          </ac:spMkLst>
        </pc:spChg>
        <pc:picChg chg="add mod">
          <ac:chgData name="Fer carazo" userId="9c0052cb1b5ab28e" providerId="LiveId" clId="{45DEB861-3FD7-4CD7-BE02-9C2359BF320B}" dt="2021-10-13T11:10:02.392" v="729" actId="1076"/>
          <ac:picMkLst>
            <pc:docMk/>
            <pc:sldMk cId="3858865171" sldId="560"/>
            <ac:picMk id="6" creationId="{DA0A40A2-4C2B-4814-BA26-F6125465B36C}"/>
          </ac:picMkLst>
        </pc:picChg>
      </pc:sldChg>
      <pc:sldChg chg="addSp delSp modSp add mod">
        <pc:chgData name="Fer carazo" userId="9c0052cb1b5ab28e" providerId="LiveId" clId="{45DEB861-3FD7-4CD7-BE02-9C2359BF320B}" dt="2021-10-13T11:19:37.372" v="884" actId="1582"/>
        <pc:sldMkLst>
          <pc:docMk/>
          <pc:sldMk cId="236351657" sldId="561"/>
        </pc:sldMkLst>
        <pc:spChg chg="del">
          <ac:chgData name="Fer carazo" userId="9c0052cb1b5ab28e" providerId="LiveId" clId="{45DEB861-3FD7-4CD7-BE02-9C2359BF320B}" dt="2021-10-13T11:12:45.909" v="803" actId="478"/>
          <ac:spMkLst>
            <pc:docMk/>
            <pc:sldMk cId="236351657" sldId="561"/>
            <ac:spMk id="2" creationId="{CC8D110A-5F19-4B83-BB31-B830DA9E6F38}"/>
          </ac:spMkLst>
        </pc:spChg>
        <pc:spChg chg="del mod">
          <ac:chgData name="Fer carazo" userId="9c0052cb1b5ab28e" providerId="LiveId" clId="{45DEB861-3FD7-4CD7-BE02-9C2359BF320B}" dt="2021-10-13T11:12:50.725" v="807" actId="478"/>
          <ac:spMkLst>
            <pc:docMk/>
            <pc:sldMk cId="236351657" sldId="561"/>
            <ac:spMk id="3" creationId="{70C7DCB0-EAA9-4A7B-8EF2-2851AE39DB81}"/>
          </ac:spMkLst>
        </pc:spChg>
        <pc:grpChg chg="add mod">
          <ac:chgData name="Fer carazo" userId="9c0052cb1b5ab28e" providerId="LiveId" clId="{45DEB861-3FD7-4CD7-BE02-9C2359BF320B}" dt="2021-10-13T11:14:52.160" v="838" actId="14100"/>
          <ac:grpSpMkLst>
            <pc:docMk/>
            <pc:sldMk cId="236351657" sldId="561"/>
            <ac:grpSpMk id="9" creationId="{E345B07F-E821-4842-8502-1CDAB9A1F13B}"/>
          </ac:grpSpMkLst>
        </pc:grpChg>
        <pc:picChg chg="mod">
          <ac:chgData name="Fer carazo" userId="9c0052cb1b5ab28e" providerId="LiveId" clId="{45DEB861-3FD7-4CD7-BE02-9C2359BF320B}" dt="2021-10-13T11:14:08.802" v="822" actId="164"/>
          <ac:picMkLst>
            <pc:docMk/>
            <pc:sldMk cId="236351657" sldId="561"/>
            <ac:picMk id="5" creationId="{EA41DBAE-21B9-4647-850D-9937FDF568C9}"/>
          </ac:picMkLst>
        </pc:picChg>
        <pc:picChg chg="del">
          <ac:chgData name="Fer carazo" userId="9c0052cb1b5ab28e" providerId="LiveId" clId="{45DEB861-3FD7-4CD7-BE02-9C2359BF320B}" dt="2021-10-13T11:11:12.476" v="788" actId="478"/>
          <ac:picMkLst>
            <pc:docMk/>
            <pc:sldMk cId="236351657" sldId="561"/>
            <ac:picMk id="6" creationId="{F1251C81-7188-4E10-AFC6-ADCADCCAC37E}"/>
          </ac:picMkLst>
        </pc:picChg>
        <pc:picChg chg="mod modCrop">
          <ac:chgData name="Fer carazo" userId="9c0052cb1b5ab28e" providerId="LiveId" clId="{45DEB861-3FD7-4CD7-BE02-9C2359BF320B}" dt="2021-10-13T11:13:46.968" v="818" actId="732"/>
          <ac:picMkLst>
            <pc:docMk/>
            <pc:sldMk cId="236351657" sldId="561"/>
            <ac:picMk id="7" creationId="{11B6631B-6A14-478B-AB65-7981DBFB048D}"/>
          </ac:picMkLst>
        </pc:picChg>
        <pc:picChg chg="add del mod">
          <ac:chgData name="Fer carazo" userId="9c0052cb1b5ab28e" providerId="LiveId" clId="{45DEB861-3FD7-4CD7-BE02-9C2359BF320B}" dt="2021-10-13T11:12:21.768" v="793" actId="478"/>
          <ac:picMkLst>
            <pc:docMk/>
            <pc:sldMk cId="236351657" sldId="561"/>
            <ac:picMk id="8" creationId="{A493DDBE-4FB1-4784-9CD6-038D8FD1D1BD}"/>
          </ac:picMkLst>
        </pc:picChg>
        <pc:picChg chg="add del mod">
          <ac:chgData name="Fer carazo" userId="9c0052cb1b5ab28e" providerId="LiveId" clId="{45DEB861-3FD7-4CD7-BE02-9C2359BF320B}" dt="2021-10-13T11:12:55.270" v="810" actId="1076"/>
          <ac:picMkLst>
            <pc:docMk/>
            <pc:sldMk cId="236351657" sldId="561"/>
            <ac:picMk id="10" creationId="{82E2E670-F72B-4F9E-AE11-EBA1B5C6718B}"/>
          </ac:picMkLst>
        </pc:picChg>
        <pc:picChg chg="add mod modCrop">
          <ac:chgData name="Fer carazo" userId="9c0052cb1b5ab28e" providerId="LiveId" clId="{45DEB861-3FD7-4CD7-BE02-9C2359BF320B}" dt="2021-10-13T11:14:08.802" v="822" actId="164"/>
          <ac:picMkLst>
            <pc:docMk/>
            <pc:sldMk cId="236351657" sldId="561"/>
            <ac:picMk id="11" creationId="{9543AC9F-713A-421E-97F6-C7937BEDC8B7}"/>
          </ac:picMkLst>
        </pc:picChg>
        <pc:picChg chg="add del mod modCrop">
          <ac:chgData name="Fer carazo" userId="9c0052cb1b5ab28e" providerId="LiveId" clId="{45DEB861-3FD7-4CD7-BE02-9C2359BF320B}" dt="2021-10-13T11:14:46.806" v="837" actId="478"/>
          <ac:picMkLst>
            <pc:docMk/>
            <pc:sldMk cId="236351657" sldId="561"/>
            <ac:picMk id="13" creationId="{DED8AC41-B961-42E9-AE0D-7838985E2B9E}"/>
          </ac:picMkLst>
        </pc:picChg>
        <pc:picChg chg="add mod">
          <ac:chgData name="Fer carazo" userId="9c0052cb1b5ab28e" providerId="LiveId" clId="{45DEB861-3FD7-4CD7-BE02-9C2359BF320B}" dt="2021-10-13T11:19:37.372" v="884" actId="1582"/>
          <ac:picMkLst>
            <pc:docMk/>
            <pc:sldMk cId="236351657" sldId="561"/>
            <ac:picMk id="14" creationId="{3FE6CEBC-E77E-40BC-B087-B3BBD7B35D7D}"/>
          </ac:picMkLst>
        </pc:picChg>
        <pc:picChg chg="add del mod">
          <ac:chgData name="Fer carazo" userId="9c0052cb1b5ab28e" providerId="LiveId" clId="{45DEB861-3FD7-4CD7-BE02-9C2359BF320B}" dt="2021-10-13T11:12:39.838" v="799" actId="21"/>
          <ac:picMkLst>
            <pc:docMk/>
            <pc:sldMk cId="236351657" sldId="561"/>
            <ac:picMk id="3074" creationId="{22C0D6E0-AA28-465C-A035-63DDD68364C8}"/>
          </ac:picMkLst>
        </pc:picChg>
      </pc:sldChg>
      <pc:sldChg chg="addSp modSp new mod">
        <pc:chgData name="Fer carazo" userId="9c0052cb1b5ab28e" providerId="LiveId" clId="{45DEB861-3FD7-4CD7-BE02-9C2359BF320B}" dt="2021-10-13T11:11:09.879" v="787" actId="14100"/>
        <pc:sldMkLst>
          <pc:docMk/>
          <pc:sldMk cId="2079924995" sldId="562"/>
        </pc:sldMkLst>
        <pc:picChg chg="add mod">
          <ac:chgData name="Fer carazo" userId="9c0052cb1b5ab28e" providerId="LiveId" clId="{45DEB861-3FD7-4CD7-BE02-9C2359BF320B}" dt="2021-10-13T11:11:09.879" v="787" actId="14100"/>
          <ac:picMkLst>
            <pc:docMk/>
            <pc:sldMk cId="2079924995" sldId="562"/>
            <ac:picMk id="5" creationId="{6819C616-92FF-4B40-A3BA-8D6B6FD3A551}"/>
          </ac:picMkLst>
        </pc:picChg>
      </pc:sldChg>
      <pc:sldChg chg="addSp modSp new mod">
        <pc:chgData name="Fer carazo" userId="9c0052cb1b5ab28e" providerId="LiveId" clId="{45DEB861-3FD7-4CD7-BE02-9C2359BF320B}" dt="2021-10-13T11:15:29.115" v="844" actId="1076"/>
        <pc:sldMkLst>
          <pc:docMk/>
          <pc:sldMk cId="3299730158" sldId="563"/>
        </pc:sldMkLst>
        <pc:picChg chg="add mod modCrop">
          <ac:chgData name="Fer carazo" userId="9c0052cb1b5ab28e" providerId="LiveId" clId="{45DEB861-3FD7-4CD7-BE02-9C2359BF320B}" dt="2021-10-13T11:15:29.115" v="844" actId="1076"/>
          <ac:picMkLst>
            <pc:docMk/>
            <pc:sldMk cId="3299730158" sldId="563"/>
            <ac:picMk id="5" creationId="{BD8D64D0-096F-42B1-9ABA-913A0CB1DABF}"/>
          </ac:picMkLst>
        </pc:picChg>
      </pc:sldChg>
      <pc:sldChg chg="addSp delSp modSp new mod ord modClrScheme chgLayout">
        <pc:chgData name="Fer carazo" userId="9c0052cb1b5ab28e" providerId="LiveId" clId="{45DEB861-3FD7-4CD7-BE02-9C2359BF320B}" dt="2021-10-13T11:17:53.867" v="875" actId="20577"/>
        <pc:sldMkLst>
          <pc:docMk/>
          <pc:sldMk cId="2652318839" sldId="564"/>
        </pc:sldMkLst>
        <pc:spChg chg="del mod ord">
          <ac:chgData name="Fer carazo" userId="9c0052cb1b5ab28e" providerId="LiveId" clId="{45DEB861-3FD7-4CD7-BE02-9C2359BF320B}" dt="2021-10-13T11:17:24.858" v="848" actId="700"/>
          <ac:spMkLst>
            <pc:docMk/>
            <pc:sldMk cId="2652318839" sldId="564"/>
            <ac:spMk id="2" creationId="{5FA485BD-0AF4-4F2D-8132-5B22F3F61A37}"/>
          </ac:spMkLst>
        </pc:spChg>
        <pc:spChg chg="del mod ord">
          <ac:chgData name="Fer carazo" userId="9c0052cb1b5ab28e" providerId="LiveId" clId="{45DEB861-3FD7-4CD7-BE02-9C2359BF320B}" dt="2021-10-13T11:17:24.858" v="848" actId="700"/>
          <ac:spMkLst>
            <pc:docMk/>
            <pc:sldMk cId="2652318839" sldId="564"/>
            <ac:spMk id="3" creationId="{5BC4B20B-AACE-4441-8C3B-6976E79DA8E1}"/>
          </ac:spMkLst>
        </pc:spChg>
        <pc:spChg chg="mod ord">
          <ac:chgData name="Fer carazo" userId="9c0052cb1b5ab28e" providerId="LiveId" clId="{45DEB861-3FD7-4CD7-BE02-9C2359BF320B}" dt="2021-10-13T11:17:30.378" v="849" actId="700"/>
          <ac:spMkLst>
            <pc:docMk/>
            <pc:sldMk cId="2652318839" sldId="564"/>
            <ac:spMk id="4" creationId="{B679062E-79EE-410D-BBBE-118B81A5006D}"/>
          </ac:spMkLst>
        </pc:spChg>
        <pc:spChg chg="add del mod ord">
          <ac:chgData name="Fer carazo" userId="9c0052cb1b5ab28e" providerId="LiveId" clId="{45DEB861-3FD7-4CD7-BE02-9C2359BF320B}" dt="2021-10-13T11:17:30.378" v="849" actId="700"/>
          <ac:spMkLst>
            <pc:docMk/>
            <pc:sldMk cId="2652318839" sldId="564"/>
            <ac:spMk id="5" creationId="{670BABD3-23AC-4AC7-8A3F-F52942E3FBAD}"/>
          </ac:spMkLst>
        </pc:spChg>
        <pc:spChg chg="add del mod ord">
          <ac:chgData name="Fer carazo" userId="9c0052cb1b5ab28e" providerId="LiveId" clId="{45DEB861-3FD7-4CD7-BE02-9C2359BF320B}" dt="2021-10-13T11:17:30.378" v="849" actId="700"/>
          <ac:spMkLst>
            <pc:docMk/>
            <pc:sldMk cId="2652318839" sldId="564"/>
            <ac:spMk id="6" creationId="{F389DF15-E624-4DB9-8162-96D24A25255D}"/>
          </ac:spMkLst>
        </pc:spChg>
        <pc:spChg chg="add mod ord">
          <ac:chgData name="Fer carazo" userId="9c0052cb1b5ab28e" providerId="LiveId" clId="{45DEB861-3FD7-4CD7-BE02-9C2359BF320B}" dt="2021-10-13T11:17:53.867" v="875" actId="20577"/>
          <ac:spMkLst>
            <pc:docMk/>
            <pc:sldMk cId="2652318839" sldId="564"/>
            <ac:spMk id="7" creationId="{16600BAF-A7BD-4895-A63A-538610337B1A}"/>
          </ac:spMkLst>
        </pc:spChg>
        <pc:spChg chg="add mod ord">
          <ac:chgData name="Fer carazo" userId="9c0052cb1b5ab28e" providerId="LiveId" clId="{45DEB861-3FD7-4CD7-BE02-9C2359BF320B}" dt="2021-10-13T11:17:30.378" v="849" actId="700"/>
          <ac:spMkLst>
            <pc:docMk/>
            <pc:sldMk cId="2652318839" sldId="564"/>
            <ac:spMk id="8" creationId="{4343BC0E-D966-4F79-BA69-DA38B4A11F2F}"/>
          </ac:spMkLst>
        </pc:spChg>
      </pc:sldChg>
      <pc:sldChg chg="modSp add mod ord">
        <pc:chgData name="Fer carazo" userId="9c0052cb1b5ab28e" providerId="LiveId" clId="{45DEB861-3FD7-4CD7-BE02-9C2359BF320B}" dt="2021-10-13T11:17:50.791" v="874" actId="20577"/>
        <pc:sldMkLst>
          <pc:docMk/>
          <pc:sldMk cId="3801415668" sldId="565"/>
        </pc:sldMkLst>
        <pc:spChg chg="mod">
          <ac:chgData name="Fer carazo" userId="9c0052cb1b5ab28e" providerId="LiveId" clId="{45DEB861-3FD7-4CD7-BE02-9C2359BF320B}" dt="2021-10-13T11:17:50.791" v="874" actId="20577"/>
          <ac:spMkLst>
            <pc:docMk/>
            <pc:sldMk cId="3801415668" sldId="565"/>
            <ac:spMk id="7" creationId="{16600BAF-A7BD-4895-A63A-538610337B1A}"/>
          </ac:spMkLst>
        </pc:spChg>
      </pc:sldChg>
      <pc:sldChg chg="addSp new mod">
        <pc:chgData name="Fer carazo" userId="9c0052cb1b5ab28e" providerId="LiveId" clId="{45DEB861-3FD7-4CD7-BE02-9C2359BF320B}" dt="2021-10-13T11:18:33.310" v="877" actId="22"/>
        <pc:sldMkLst>
          <pc:docMk/>
          <pc:sldMk cId="2778537512" sldId="566"/>
        </pc:sldMkLst>
        <pc:picChg chg="add">
          <ac:chgData name="Fer carazo" userId="9c0052cb1b5ab28e" providerId="LiveId" clId="{45DEB861-3FD7-4CD7-BE02-9C2359BF320B}" dt="2021-10-13T11:18:33.310" v="877" actId="22"/>
          <ac:picMkLst>
            <pc:docMk/>
            <pc:sldMk cId="2778537512" sldId="566"/>
            <ac:picMk id="6" creationId="{12A82B7E-ED3C-47DF-BEC5-8714C5233F6B}"/>
          </ac:picMkLst>
        </pc:picChg>
      </pc:sldChg>
      <pc:sldChg chg="addSp delSp modSp new mod">
        <pc:chgData name="Fer carazo" userId="9c0052cb1b5ab28e" providerId="LiveId" clId="{45DEB861-3FD7-4CD7-BE02-9C2359BF320B}" dt="2021-10-13T11:30:37.719" v="1305" actId="20577"/>
        <pc:sldMkLst>
          <pc:docMk/>
          <pc:sldMk cId="1136065799" sldId="567"/>
        </pc:sldMkLst>
        <pc:spChg chg="mod">
          <ac:chgData name="Fer carazo" userId="9c0052cb1b5ab28e" providerId="LiveId" clId="{45DEB861-3FD7-4CD7-BE02-9C2359BF320B}" dt="2021-10-13T11:27:02.236" v="1199"/>
          <ac:spMkLst>
            <pc:docMk/>
            <pc:sldMk cId="1136065799" sldId="567"/>
            <ac:spMk id="2" creationId="{934F77B6-0299-4C5E-A924-FB83E157126E}"/>
          </ac:spMkLst>
        </pc:spChg>
        <pc:spChg chg="mod">
          <ac:chgData name="Fer carazo" userId="9c0052cb1b5ab28e" providerId="LiveId" clId="{45DEB861-3FD7-4CD7-BE02-9C2359BF320B}" dt="2021-10-13T11:26:49.168" v="1198" actId="20577"/>
          <ac:spMkLst>
            <pc:docMk/>
            <pc:sldMk cId="1136065799" sldId="567"/>
            <ac:spMk id="3" creationId="{0D07E2E0-B8ED-4A9E-B628-15740956623F}"/>
          </ac:spMkLst>
        </pc:spChg>
        <pc:spChg chg="add del mod">
          <ac:chgData name="Fer carazo" userId="9c0052cb1b5ab28e" providerId="LiveId" clId="{45DEB861-3FD7-4CD7-BE02-9C2359BF320B}" dt="2021-10-13T11:26:33.263" v="1192" actId="478"/>
          <ac:spMkLst>
            <pc:docMk/>
            <pc:sldMk cId="1136065799" sldId="567"/>
            <ac:spMk id="5" creationId="{60FF6C0D-BCB7-4EE4-AC6C-610028A50BE9}"/>
          </ac:spMkLst>
        </pc:spChg>
        <pc:spChg chg="add mod">
          <ac:chgData name="Fer carazo" userId="9c0052cb1b5ab28e" providerId="LiveId" clId="{45DEB861-3FD7-4CD7-BE02-9C2359BF320B}" dt="2021-10-13T11:30:37.719" v="1305" actId="20577"/>
          <ac:spMkLst>
            <pc:docMk/>
            <pc:sldMk cId="1136065799" sldId="567"/>
            <ac:spMk id="6" creationId="{15A08A15-F4AF-4E57-862E-312B64DDA753}"/>
          </ac:spMkLst>
        </pc:spChg>
      </pc:sldChg>
      <pc:sldChg chg="modSp add mod">
        <pc:chgData name="Fer carazo" userId="9c0052cb1b5ab28e" providerId="LiveId" clId="{45DEB861-3FD7-4CD7-BE02-9C2359BF320B}" dt="2021-10-13T11:27:51.762" v="1212" actId="20577"/>
        <pc:sldMkLst>
          <pc:docMk/>
          <pc:sldMk cId="1414483839" sldId="568"/>
        </pc:sldMkLst>
        <pc:spChg chg="mod">
          <ac:chgData name="Fer carazo" userId="9c0052cb1b5ab28e" providerId="LiveId" clId="{45DEB861-3FD7-4CD7-BE02-9C2359BF320B}" dt="2021-10-13T11:27:51.762" v="1212" actId="20577"/>
          <ac:spMkLst>
            <pc:docMk/>
            <pc:sldMk cId="1414483839" sldId="568"/>
            <ac:spMk id="7" creationId="{16600BAF-A7BD-4895-A63A-538610337B1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l">
              <a:defRPr sz="1200"/>
            </a:lvl1pPr>
          </a:lstStyle>
          <a:p>
            <a:pPr rtl="0"/>
            <a:r>
              <a:rPr lang="es-ES"/>
              <a:t>Outline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r">
              <a:defRPr sz="1200"/>
            </a:lvl1pPr>
          </a:lstStyle>
          <a:p>
            <a:pPr rtl="0"/>
            <a:fld id="{F61BA9C7-D4A0-4239-916F-87878B386CAE}" type="datetime1">
              <a:rPr lang="es-ES" smtClean="0"/>
              <a:t>13/10/2021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4023993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l">
              <a:defRPr sz="1200"/>
            </a:lvl1pPr>
          </a:lstStyle>
          <a:p>
            <a:pPr rtl="0"/>
            <a:r>
              <a:rPr lang="es-ES" noProof="0"/>
              <a:t>Outline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r">
              <a:defRPr sz="1200"/>
            </a:lvl1pPr>
          </a:lstStyle>
          <a:p>
            <a:pPr rtl="0"/>
            <a:fld id="{20D5A0EE-9559-4678-968D-CA3F66D582DC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7938"/>
            <a:ext cx="6145213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88" tIns="47544" rIns="95088" bIns="47544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3454181"/>
          </a:xfrm>
          <a:prstGeom prst="rect">
            <a:avLst/>
          </a:prstGeom>
        </p:spPr>
        <p:txBody>
          <a:bodyPr vert="horz" lIns="95088" tIns="47544" rIns="95088" bIns="47544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3993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r">
              <a:defRPr sz="1200"/>
            </a:lvl1pPr>
          </a:lstStyle>
          <a:p>
            <a:pPr rtl="0"/>
            <a:fld id="{68322CDD-9D6C-4F63-9EC2-648226624108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1941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es-ES" noProof="0" smtClean="0"/>
              <a:t>22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09757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8DBC4-2553-48AF-91BC-5BEFD0F13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CEFE68-9FB6-4997-B797-E017264B6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30A12D9-74EB-44A7-9737-BAB3E4B1B972}"/>
              </a:ext>
            </a:extLst>
          </p:cNvPr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0594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EB996-F663-4423-A13F-784E7856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174AF9-2E36-4EBD-9D68-E5C3C7C40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46BA0F-9211-4243-919B-0C014DAB3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5E9EB3F-2172-41D7-BFA1-FF778D1A17AD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DF9FDB-028D-450A-8F5E-491B952F8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FCCA16-EDF8-446D-8272-453A4825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63593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D86C61-5C72-495E-8299-1188180A7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155980D-DF33-47E9-BD0B-841DD41ED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79959A-E4DD-4E54-9250-0F016C75A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0CB01C8-6545-4087-A4E8-C1FC9260B707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91605E-4AD2-45CF-9CEC-F5EC3249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24DA72-9433-4D72-8C92-69FAC34F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6110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9F1ED-C6FC-4114-B7E9-8F6E81096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83A663-8B0B-419E-B03D-AD0C0291F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DDDE0A-187D-42A8-BC9A-E92ACB5A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BFF76B-50F3-4AD6-BA42-0F9EDD7137C9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19D74F-C087-48C5-81BB-2837E9F1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F9A36F-D3E6-41B8-81AA-BBC2DC4ED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7597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FB94A-9BB5-452B-9451-398ECF901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1D74D5-7F96-4F78-BE70-120BD1ACF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DB0606-FF84-4D27-AAB5-5A6B44A9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5C160-D4F5-4E89-BC6C-054393EFEC8F}" type="datetime1">
              <a:rPr lang="es-ES" smtClean="0"/>
              <a:t>13/10/2021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5EBE81-5CC0-4DA0-8C47-E8FDA696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10F4DF-344D-434D-BE62-85744FBB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A9EF-318F-4640-AE09-00DA1EA5A890}" type="slidenum">
              <a:rPr lang="es-ES" smtClean="0"/>
              <a:t>‹#›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3AA195C-B667-48D0-B9C4-23EB409F358F}"/>
              </a:ext>
            </a:extLst>
          </p:cNvPr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4AE5A27-8F6E-4986-9422-5C9C0D457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32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AD4D5-730C-44A5-BD1A-A3D428E8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708785-6319-48CD-8BE6-00ACE34B1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533F08-D2B6-4CE1-A81B-8758F0036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F43C28-7BDB-4969-AF5C-71293BF8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3C04C6B-5EC2-4813-A37C-436F12459AB1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7AB2E0-2D77-4A54-95DF-4536C0D4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7567ED-DED4-4747-AC12-A3066A90E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995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2DAF0-BBEB-48FA-85E8-3888F82C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496137-D287-481D-B2D8-331129A7A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E15EE9F-BACF-4E66-898F-692703DB2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062E963-4073-467B-81DC-6638588C3A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5F46440-DD61-4BA4-8805-2690E3102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C13D6B7-4ACD-4239-B406-9B2F5A644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7270354-52E8-4E7F-9CC1-1D56B8D54B70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A2088F7-2A6A-48F6-8E51-1CFF897A9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28B232D-5723-4653-9BEA-CC9943A36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35228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FB640-E838-4A01-83F8-1AD7B722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718B9FE-132A-4F4F-B27B-0793082A9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EB7698A-D205-4D4F-86C0-6BEC2B7B0AF7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F974A13-A2A0-4A5F-8E49-ED8A6449F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A486129-9380-4572-A235-DEB9D7CB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35520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285916C-E584-4234-873F-306C7587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0B518C5-07E1-4EFB-9AB7-1DB632AAA366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145CBAF-72E6-4F74-A74A-0CB585F52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09E27B-005B-4EE6-B34E-DF46BA940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15372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7C3DE-0A3D-4655-8249-42920241E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C4AA34-D838-4459-AAE5-B3420D9B6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BD1D00-954E-4CED-92E3-C3E422100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9861BF-3954-4BBA-B032-39E5470AB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1BE7A8D-DCB6-4B2A-8B48-F2D7175A3371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7FD0FB-C502-42C7-B20A-77F6F39D2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A7166F-0DC8-43B7-91A3-8F6B4E79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95047AC-4C36-42B1-814C-E74A4ADAB1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2A055E9-6109-486B-8270-2731886BDE83}"/>
              </a:ext>
            </a:extLst>
          </p:cNvPr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54912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9CDEC-B3E5-4E34-8178-9BFBF7E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C7B26AA-B16F-4C74-92F1-C113484D2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1D432B-352E-4EA2-B586-37CB611E9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9BD248-D589-458B-A982-F00D2ED13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09A83D-D7E6-41CF-BB7C-386D12DB62CC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7C3A190-8F83-44FE-8FBE-AF0FCEBE7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0A3EFD-3447-4A23-AB0D-FEBE53C0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946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1064C93-DD54-46DF-8C10-AB7B3E82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FC686A-5032-4FE6-B81D-8AA69C270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BED114-C924-4537-9D68-ECD00B1851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9CECD0F-86D3-45E8-B226-EFF150C7CCAC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00470D-8C9E-444A-A573-53E598629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MINT 2021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197C2C-90C4-49ED-8981-615DFC934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EE52246-2C22-4D10-A2E3-0D2028BEA8DB}"/>
              </a:ext>
            </a:extLst>
          </p:cNvPr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8B01C99-B991-4F5B-94E0-C99860963E6F}"/>
              </a:ext>
            </a:extLst>
          </p:cNvPr>
          <p:cNvSpPr txBox="1">
            <a:spLocks/>
          </p:cNvSpPr>
          <p:nvPr userDrawn="1"/>
        </p:nvSpPr>
        <p:spPr>
          <a:xfrm>
            <a:off x="175593" y="6400110"/>
            <a:ext cx="72822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800" u="sng"/>
          </a:p>
        </p:txBody>
      </p:sp>
    </p:spTree>
    <p:extLst>
      <p:ext uri="{BB962C8B-B14F-4D97-AF65-F5344CB8AC3E}">
        <p14:creationId xmlns:p14="http://schemas.microsoft.com/office/powerpoint/2010/main" val="328278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.com/python/plotly-express/" TargetMode="External"/><Relationship Id="rId2" Type="http://schemas.openxmlformats.org/officeDocument/2006/relationships/hyperlink" Target="https://seaborn.pydata.org/api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4772" y="1634136"/>
            <a:ext cx="11342451" cy="1950506"/>
          </a:xfrm>
        </p:spPr>
        <p:txBody>
          <a:bodyPr rtlCol="0">
            <a:noAutofit/>
          </a:bodyPr>
          <a:lstStyle/>
          <a:p>
            <a:r>
              <a:rPr lang="en-US" b="1"/>
              <a:t>End-to-end ML Project</a:t>
            </a:r>
            <a:br>
              <a:rPr lang="en-US" b="1"/>
            </a:br>
            <a:endParaRPr lang="es-ES" sz="400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57756" y="4463716"/>
            <a:ext cx="5876488" cy="1346986"/>
          </a:xfrm>
        </p:spPr>
        <p:txBody>
          <a:bodyPr rtlCol="0">
            <a:normAutofit/>
          </a:bodyPr>
          <a:lstStyle/>
          <a:p>
            <a:r>
              <a:rPr lang="es-ES" b="1">
                <a:solidFill>
                  <a:srgbClr val="C00000"/>
                </a:solidFill>
              </a:rPr>
              <a:t>Fernando Carazo, PhD</a:t>
            </a:r>
          </a:p>
          <a:p>
            <a:endParaRPr lang="es-ES" b="1">
              <a:solidFill>
                <a:srgbClr val="C00000"/>
              </a:solidFill>
            </a:endParaRPr>
          </a:p>
          <a:p>
            <a:r>
              <a:rPr lang="es-ES" b="1">
                <a:solidFill>
                  <a:srgbClr val="C00000"/>
                </a:solidFill>
              </a:rPr>
              <a:t>Master de Innovación Tecnológica - 2021</a:t>
            </a:r>
          </a:p>
          <a:p>
            <a:endParaRPr lang="pt-BR"/>
          </a:p>
          <a:p>
            <a:endParaRPr lang="en-US" b="1" i="1" err="1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0CD4BF-841D-4C8E-9EEC-0EC090CB3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4ADD63-0D89-4844-B0C1-58A6131FB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A43A6F-102B-4051-B6CC-4253D58A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10</a:t>
            </a:fld>
            <a:endParaRPr lang="es-ES" noProof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19C616-92FF-4B40-A3BA-8D6B6FD3A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348" y="1690687"/>
            <a:ext cx="874753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24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D66FB6-D153-4450-998C-11A463D2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5B870F-E96D-4D16-B2C6-8EE3F11DF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DFFDEC-8D02-43D7-A4AF-EC410CA2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11</a:t>
            </a:fld>
            <a:endParaRPr lang="es-ES" noProof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8D64D0-096F-42B1-9ABA-913A0CB1D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67" b="51209"/>
          <a:stretch/>
        </p:blipFill>
        <p:spPr>
          <a:xfrm>
            <a:off x="1233357" y="1870075"/>
            <a:ext cx="8917406" cy="331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30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5232F2-76F3-44B9-8169-C528E9C1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12</a:t>
            </a:fld>
            <a:endParaRPr lang="es-E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1B6631B-6A14-478B-AB65-7981DBFB0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66" b="51209"/>
          <a:stretch/>
        </p:blipFill>
        <p:spPr>
          <a:xfrm>
            <a:off x="7015323" y="390285"/>
            <a:ext cx="1685332" cy="1890890"/>
          </a:xfrm>
          <a:prstGeom prst="rect">
            <a:avLst/>
          </a:prstGeom>
        </p:spPr>
      </p:pic>
      <p:pic>
        <p:nvPicPr>
          <p:cNvPr id="10" name="Picture 2" descr="Differences Between Monolithic Architecture and Microservice Architecture |  LaptrinhX">
            <a:extLst>
              <a:ext uri="{FF2B5EF4-FFF2-40B4-BE49-F238E27FC236}">
                <a16:creationId xmlns:a16="http://schemas.microsoft.com/office/drawing/2014/main" id="{82E2E670-F72B-4F9E-AE11-EBA1B5C67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60" y="764786"/>
            <a:ext cx="8836677" cy="532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E345B07F-E821-4842-8502-1CDAB9A1F13B}"/>
              </a:ext>
            </a:extLst>
          </p:cNvPr>
          <p:cNvGrpSpPr/>
          <p:nvPr/>
        </p:nvGrpSpPr>
        <p:grpSpPr>
          <a:xfrm>
            <a:off x="9755909" y="2687575"/>
            <a:ext cx="1420091" cy="3151330"/>
            <a:chOff x="9621428" y="1775947"/>
            <a:chExt cx="1732372" cy="4161786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EA41DBAE-21B9-4647-850D-9937FDF568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014"/>
            <a:stretch/>
          </p:blipFill>
          <p:spPr>
            <a:xfrm>
              <a:off x="9621429" y="3666837"/>
              <a:ext cx="1732371" cy="2270896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543AC9F-713A-421E-97F6-C7937BEDC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763" b="51209"/>
            <a:stretch/>
          </p:blipFill>
          <p:spPr>
            <a:xfrm>
              <a:off x="9621428" y="1775947"/>
              <a:ext cx="1732371" cy="1890890"/>
            </a:xfrm>
            <a:prstGeom prst="rect">
              <a:avLst/>
            </a:pr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3FE6CEBC-E77E-40BC-B087-B3BBD7B35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690" y="136525"/>
            <a:ext cx="3190251" cy="22879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351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6600BAF-A7BD-4895-A63A-538610337B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Frontend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4343BC0E-D966-4F79-BA69-DA38B4A11F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79062E-79EE-410D-BBBE-118B81A500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2318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8416FD-2571-4983-8328-5174122F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73265B-F677-4139-97AC-BA23031B8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3C0381-FC24-42ED-AC14-F20AEDA7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14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A82B7E-ED3C-47DF-BEC5-8714C523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28" y="0"/>
            <a:ext cx="9562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3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2BE4B5-AF43-4A16-AE1F-DC26615F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2BFC6C-A4E2-40EE-9ED6-F1285FF6A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F92BE9-113E-4CB3-9917-7D86163AB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15</a:t>
            </a:fld>
            <a:endParaRPr lang="es-E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298FE1F-1BA2-4EE4-B94D-2C72703A9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274" y="343217"/>
            <a:ext cx="4806030" cy="620814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1C897F3-4DD3-46D4-90F2-950DADD3C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148" y="343217"/>
            <a:ext cx="4149872" cy="620814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8AA624B-85CE-485D-814B-749C1AF8F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740" y="343217"/>
            <a:ext cx="4147962" cy="620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09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6600BAF-A7BD-4895-A63A-538610337B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Backend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4343BC0E-D966-4F79-BA69-DA38B4A11F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79062E-79EE-410D-BBBE-118B81A500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1415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25C85C-6C07-4611-9935-B8ADB4D47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93F13D-DE23-4C2C-AB4A-EEF1E9EC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473"/>
            <a:ext cx="10515600" cy="4126490"/>
          </a:xfrm>
        </p:spPr>
        <p:txBody>
          <a:bodyPr/>
          <a:lstStyle/>
          <a:p>
            <a:r>
              <a:rPr lang="en-US"/>
              <a:t>Creation of APIs</a:t>
            </a:r>
          </a:p>
          <a:p>
            <a:pPr lvl="1"/>
            <a:r>
              <a:rPr lang="en-US"/>
              <a:t>Input and output</a:t>
            </a:r>
          </a:p>
          <a:p>
            <a:endParaRPr lang="en-US"/>
          </a:p>
          <a:p>
            <a:r>
              <a:rPr lang="en-US" err="1"/>
              <a:t>Ej</a:t>
            </a:r>
            <a:r>
              <a:rPr lang="en-US"/>
              <a:t>. Text corrector</a:t>
            </a:r>
          </a:p>
          <a:p>
            <a:r>
              <a:rPr lang="en-US" err="1"/>
              <a:t>Ej</a:t>
            </a:r>
            <a:r>
              <a:rPr lang="en-US"/>
              <a:t>. Departments</a:t>
            </a:r>
          </a:p>
          <a:p>
            <a:r>
              <a:rPr lang="en-US" err="1"/>
              <a:t>Ej</a:t>
            </a:r>
            <a:r>
              <a:rPr lang="en-US"/>
              <a:t>. Recommendations</a:t>
            </a:r>
          </a:p>
          <a:p>
            <a:r>
              <a:rPr lang="en-US" err="1"/>
              <a:t>Ej</a:t>
            </a:r>
            <a:r>
              <a:rPr lang="en-US"/>
              <a:t>. Historical search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2024B2-EE34-40A2-8DA7-24CB2AF32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17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A0A40A2-4C2B-4814-BA26-F6125465B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0" y="365125"/>
            <a:ext cx="11317279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65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B7DCA-D59C-4F45-A0E9-931A07338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532C66-FA25-4ED0-A928-9ACF5B311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A03C51-592C-4EDA-8897-DEB5D6A5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18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71A8F39-B5E0-4E32-B70E-E5AC314A3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2" y="0"/>
            <a:ext cx="10863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33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6600BAF-A7BD-4895-A63A-538610337B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ML pipeline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4343BC0E-D966-4F79-BA69-DA38B4A11F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79062E-79EE-410D-BBBE-118B81A500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14483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E6A2AA9-2DF2-42AF-BEE2-383636E9B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/>
              <a:t>1. Review of concepts -JARGON</a:t>
            </a:r>
            <a:br>
              <a:rPr lang="en-US"/>
            </a:br>
            <a:r>
              <a:rPr lang="en-US"/>
              <a:t>2. ML pipeline</a:t>
            </a:r>
            <a:br>
              <a:rPr lang="en-US"/>
            </a:br>
            <a:r>
              <a:rPr lang="en-US"/>
              <a:t>3. Proyecto </a:t>
            </a:r>
            <a:r>
              <a:rPr lang="en-US" err="1"/>
              <a:t>Paraguas</a:t>
            </a:r>
            <a:endParaRPr lang="en-US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B4D6A5A9-DE74-4485-8BBD-9B8A71767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841250-9303-437C-9C65-05421A1962C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1208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E3B247-F2C0-42A7-8ADA-9C99DEA6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EAA958-1920-4CAB-BD36-B25061F7E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2B77D2-8F86-4B24-A6C5-A36E8FDF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20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5BA774-7DBC-4393-A83D-56AEB7BB9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66" y="1494277"/>
            <a:ext cx="10589433" cy="477238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8B6F779-6110-4A26-B05E-6B08041E38B5}"/>
              </a:ext>
            </a:extLst>
          </p:cNvPr>
          <p:cNvSpPr txBox="1"/>
          <p:nvPr/>
        </p:nvSpPr>
        <p:spPr>
          <a:xfrm>
            <a:off x="2935497" y="2130830"/>
            <a:ext cx="60947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Exploratory analysis</a:t>
            </a:r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578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Stages of a machine learning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2722"/>
            <a:ext cx="10515600" cy="4833628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n-US" sz="1800"/>
              <a:t>Define the problem: What do you intend to predict? What data is available? o What data is necessary to obtain?</a:t>
            </a:r>
          </a:p>
          <a:p>
            <a:pPr>
              <a:spcBef>
                <a:spcPts val="600"/>
              </a:spcBef>
            </a:pPr>
            <a:r>
              <a:rPr lang="en-US" sz="1800"/>
              <a:t>Success metric: define an appropriate way to quantify how good the results are.</a:t>
            </a:r>
          </a:p>
          <a:p>
            <a:pPr>
              <a:spcBef>
                <a:spcPts val="600"/>
              </a:spcBef>
            </a:pPr>
            <a:endParaRPr lang="en-US" sz="180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/>
              <a:t> 1. Exploratory analysis</a:t>
            </a:r>
          </a:p>
          <a:p>
            <a:pPr>
              <a:spcBef>
                <a:spcPts val="600"/>
              </a:spcBef>
            </a:pPr>
            <a:r>
              <a:rPr lang="en-US" sz="1800"/>
              <a:t>Make your own hypotheses and plot your data!!</a:t>
            </a:r>
          </a:p>
          <a:p>
            <a:pPr>
              <a:spcBef>
                <a:spcPts val="600"/>
              </a:spcBef>
            </a:pPr>
            <a:endParaRPr lang="en-US" sz="105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/>
              <a:t>2. Data preprocessing</a:t>
            </a:r>
          </a:p>
          <a:p>
            <a:pPr>
              <a:spcBef>
                <a:spcPts val="600"/>
              </a:spcBef>
            </a:pPr>
            <a:r>
              <a:rPr lang="en-US" sz="1800"/>
              <a:t>Preprocess the data: apply the necessary transformations so that the data can be interpreted by the selected machine learning algorithm.</a:t>
            </a:r>
          </a:p>
          <a:p>
            <a:pPr marL="0" indent="0">
              <a:spcBef>
                <a:spcPts val="600"/>
              </a:spcBef>
              <a:buNone/>
            </a:pPr>
            <a:endParaRPr lang="en-US" sz="120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/>
              <a:t>3. Model</a:t>
            </a:r>
          </a:p>
          <a:p>
            <a:pPr>
              <a:spcBef>
                <a:spcPts val="600"/>
              </a:spcBef>
            </a:pPr>
            <a:r>
              <a:rPr lang="en-US" sz="1800"/>
              <a:t>Fit a first model capable of exceeding minimum results. For example, in classification problems, the minimum to overcome is the percentage of the majority class (the mode). In a regression model, the mean of the response variable.</a:t>
            </a:r>
          </a:p>
          <a:p>
            <a:pPr>
              <a:spcBef>
                <a:spcPts val="600"/>
              </a:spcBef>
            </a:pPr>
            <a:r>
              <a:rPr lang="en-US" sz="1800"/>
              <a:t>Gradually improve the model by incorporating-creating new variables or optimizing the </a:t>
            </a:r>
            <a:r>
              <a:rPr lang="en-US" sz="1800" err="1"/>
              <a:t>hyperparameters</a:t>
            </a:r>
            <a:r>
              <a:rPr lang="en-US" sz="1800"/>
              <a:t>.</a:t>
            </a:r>
          </a:p>
          <a:p>
            <a:pPr>
              <a:spcBef>
                <a:spcPts val="600"/>
              </a:spcBef>
            </a:pPr>
            <a:r>
              <a:rPr lang="en-US" sz="1800"/>
              <a:t>Evaluate the ability of the final model with the test set to have an estimate of the ability of the model when predicting new observations.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79892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Challenges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Insufficient quantity of training data</a:t>
            </a:r>
          </a:p>
          <a:p>
            <a:pPr lvl="1"/>
            <a:r>
              <a:rPr lang="en-US"/>
              <a:t>The unreasonable effectiveness of data</a:t>
            </a:r>
          </a:p>
          <a:p>
            <a:r>
              <a:rPr lang="en-US"/>
              <a:t>Non-representative training data</a:t>
            </a:r>
          </a:p>
          <a:p>
            <a:pPr lvl="1"/>
            <a:r>
              <a:rPr lang="en-US"/>
              <a:t>Sampling bias</a:t>
            </a:r>
          </a:p>
          <a:p>
            <a:r>
              <a:rPr lang="en-US"/>
              <a:t>Poor-quality data</a:t>
            </a:r>
          </a:p>
          <a:p>
            <a:r>
              <a:rPr lang="en-US"/>
              <a:t>Irrelevant features</a:t>
            </a:r>
          </a:p>
          <a:p>
            <a:r>
              <a:rPr lang="en-US"/>
              <a:t>Overfitting the training data</a:t>
            </a:r>
          </a:p>
          <a:p>
            <a:r>
              <a:rPr lang="en-US" err="1"/>
              <a:t>Underfitting</a:t>
            </a:r>
            <a:r>
              <a:rPr lang="en-US"/>
              <a:t> the training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97526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yriadPro-SemiboldCond"/>
              </a:rPr>
              <a:t>A Famous Example of Sampling Bias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23</a:t>
            </a:fld>
            <a:endParaRPr lang="es-ES" noProof="0"/>
          </a:p>
        </p:txBody>
      </p:sp>
      <p:pic>
        <p:nvPicPr>
          <p:cNvPr id="2050" name="Picture 2" descr="LiteraryDigest-192102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3881664"/>
            <a:ext cx="20955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iterary Digest Poll 1936 election: Franklin Delano Roosevelt vs. Alf  Landon Literary Digest had called the election since 1916 Sample size: 2.4  million! - ppt downloa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6" r="34174"/>
          <a:stretch/>
        </p:blipFill>
        <p:spPr bwMode="auto">
          <a:xfrm>
            <a:off x="424543" y="1690688"/>
            <a:ext cx="4285225" cy="383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aily Kos Elections on Twitter: &amp;quot;Props to @donnermaps. He found the 1936  Literary Digest poll that had Landon beating FDR 57-43  http://t.co/dEio0LURD1 http://t.co/HdylhQO8hj&amp;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328" y="1453467"/>
            <a:ext cx="5758543" cy="229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543" y="5339742"/>
            <a:ext cx="9686987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>
                <a:latin typeface="MinionPro-Regular"/>
              </a:rPr>
              <a:t>Extra Information</a:t>
            </a:r>
          </a:p>
          <a:p>
            <a:r>
              <a:rPr lang="en-US">
                <a:latin typeface="MinionPro-Regular"/>
              </a:rPr>
              <a:t>• First, to obtain the addresses to send the polls to, the </a:t>
            </a:r>
            <a:r>
              <a:rPr lang="en-US" i="1">
                <a:latin typeface="MinionPro-It"/>
              </a:rPr>
              <a:t>Literary Digest </a:t>
            </a:r>
            <a:r>
              <a:rPr lang="en-US">
                <a:latin typeface="MinionPro-Regular"/>
              </a:rPr>
              <a:t>used telephone directories, lists of magazine subscribers, club membership lists, and the like. </a:t>
            </a:r>
          </a:p>
          <a:p>
            <a:r>
              <a:rPr lang="en-US">
                <a:latin typeface="MinionPro-Regular"/>
              </a:rPr>
              <a:t>• Second, less than 25% of the people who received the poll answered. </a:t>
            </a:r>
          </a:p>
          <a:p>
            <a:r>
              <a:rPr lang="en-US">
                <a:latin typeface="MinionPro-Regular"/>
              </a:rPr>
              <a:t>- </a:t>
            </a:r>
            <a:r>
              <a:rPr lang="en-US" i="1">
                <a:latin typeface="MinionPro-It"/>
              </a:rPr>
              <a:t>Literary Digest was a weekly magazine with healthy recommendations and political articles</a:t>
            </a:r>
            <a:endParaRPr lang="en-US">
              <a:latin typeface="Minion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54080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yriadPro-SemiboldCond"/>
              </a:rPr>
              <a:t>A Famous Example of Sampling Bias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24</a:t>
            </a:fld>
            <a:endParaRPr lang="es-ES" noProof="0"/>
          </a:p>
        </p:txBody>
      </p:sp>
      <p:sp>
        <p:nvSpPr>
          <p:cNvPr id="8" name="Rectangle 7"/>
          <p:cNvSpPr/>
          <p:nvPr/>
        </p:nvSpPr>
        <p:spPr>
          <a:xfrm>
            <a:off x="922441" y="1643162"/>
            <a:ext cx="101156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MinionPro-Regular"/>
              </a:rPr>
              <a:t>• First, to obtain the addresses to send the polls to, the </a:t>
            </a:r>
            <a:r>
              <a:rPr lang="en-US" i="1">
                <a:latin typeface="MinionPro-It"/>
              </a:rPr>
              <a:t>Literary Digest </a:t>
            </a:r>
            <a:r>
              <a:rPr lang="en-US">
                <a:latin typeface="MinionPro-Regular"/>
              </a:rPr>
              <a:t>used telephone directories, lists of magazine subscribers, club membership lists, and the like. </a:t>
            </a:r>
            <a:r>
              <a:rPr lang="en-US" b="1">
                <a:solidFill>
                  <a:srgbClr val="FF0000"/>
                </a:solidFill>
                <a:latin typeface="MinionPro-Regular"/>
              </a:rPr>
              <a:t>All of these lists tend to favor wealthier people, who are more likely to vote Republican (hence Landon).</a:t>
            </a:r>
          </a:p>
          <a:p>
            <a:pPr algn="just"/>
            <a:endParaRPr lang="en-US" b="1">
              <a:solidFill>
                <a:srgbClr val="FF0000"/>
              </a:solidFill>
              <a:latin typeface="MinionPro-Regular"/>
            </a:endParaRPr>
          </a:p>
          <a:p>
            <a:pPr algn="just"/>
            <a:r>
              <a:rPr lang="en-US">
                <a:latin typeface="MinionPro-Regular"/>
              </a:rPr>
              <a:t>• Second, less than 25% of the people who received the poll answered. </a:t>
            </a:r>
            <a:r>
              <a:rPr lang="en-US" b="1">
                <a:solidFill>
                  <a:srgbClr val="FF0000"/>
                </a:solidFill>
                <a:latin typeface="MinionPro-Regular"/>
              </a:rPr>
              <a:t>Again, this introduces a sampling bias, by ruling out people who don’t care much about politics, people who don’t like the </a:t>
            </a:r>
            <a:r>
              <a:rPr lang="en-US" b="1" i="1">
                <a:solidFill>
                  <a:srgbClr val="FF0000"/>
                </a:solidFill>
                <a:latin typeface="MinionPro-It"/>
              </a:rPr>
              <a:t>Literary Digest</a:t>
            </a:r>
            <a:r>
              <a:rPr lang="en-US" b="1">
                <a:solidFill>
                  <a:srgbClr val="FF0000"/>
                </a:solidFill>
                <a:latin typeface="MinionPro-Regular"/>
              </a:rPr>
              <a:t>, and other key groups. This is a special type of sampling bias called </a:t>
            </a:r>
            <a:r>
              <a:rPr lang="en-US" b="1" i="1">
                <a:solidFill>
                  <a:srgbClr val="FF0000"/>
                </a:solidFill>
                <a:latin typeface="MinionPro-It"/>
              </a:rPr>
              <a:t>nonresponse bias</a:t>
            </a:r>
            <a:r>
              <a:rPr lang="en-US" b="1">
                <a:solidFill>
                  <a:srgbClr val="FF0000"/>
                </a:solidFill>
                <a:latin typeface="MinionPro-Regular"/>
              </a:rPr>
              <a:t>.</a:t>
            </a:r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094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09241-8192-4579-A5D7-3C4A82DDD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Non-representative training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5BAC8A-FD22-429A-A630-03D9F3EB4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C5CE14-67B1-4DF3-8D29-71B2AD46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25</a:t>
            </a:fld>
            <a:endParaRPr lang="es-E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EC648-0B70-4B63-BE30-240D21D8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806" y="1860931"/>
            <a:ext cx="7741376" cy="425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63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20671-119F-4A29-9B12-64E4F5874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Non-representative training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A78862-34F8-4101-B704-CFD7E43BE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3A9D36-9EC8-4803-A2AE-51709BC9D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26</a:t>
            </a:fld>
            <a:endParaRPr lang="es-ES" noProof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8B0077D-4D77-4705-A198-FC6585F3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4" y="1912049"/>
            <a:ext cx="11677233" cy="41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87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Overfitting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Explain bias-variance tradeoff.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27</a:t>
            </a:fld>
            <a:endParaRPr lang="es-ES" noProof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176" y="1368236"/>
            <a:ext cx="6226847" cy="22274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189" y="3374573"/>
            <a:ext cx="6332821" cy="266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99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1. Exploratory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Type of each column</a:t>
            </a:r>
          </a:p>
          <a:p>
            <a:r>
              <a:rPr lang="en-US"/>
              <a:t>Number of observations, missing values and outliers</a:t>
            </a:r>
          </a:p>
          <a:p>
            <a:r>
              <a:rPr lang="en-US"/>
              <a:t>Response variable</a:t>
            </a:r>
          </a:p>
          <a:p>
            <a:r>
              <a:rPr lang="en-US"/>
              <a:t>Numerical variables</a:t>
            </a:r>
          </a:p>
          <a:p>
            <a:r>
              <a:rPr lang="en-US"/>
              <a:t>Numerical variables correlation</a:t>
            </a:r>
          </a:p>
          <a:p>
            <a:r>
              <a:rPr lang="en-US"/>
              <a:t>Qualitative variables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PLOT, TABLES and view your data!!! Seaborn and </a:t>
            </a:r>
            <a:r>
              <a:rPr lang="en-US" err="1"/>
              <a:t>plotly</a:t>
            </a:r>
            <a:endParaRPr lang="en-US"/>
          </a:p>
          <a:p>
            <a:pPr marL="0" indent="0">
              <a:buNone/>
            </a:pPr>
            <a:r>
              <a:rPr lang="en-US">
                <a:hlinkClick r:id="rId2"/>
              </a:rPr>
              <a:t>https://seaborn.pydata.org/api.html</a:t>
            </a:r>
            <a:endParaRPr lang="en-US"/>
          </a:p>
          <a:p>
            <a:pPr marL="0" indent="0">
              <a:buNone/>
            </a:pPr>
            <a:r>
              <a:rPr lang="en-US">
                <a:hlinkClick r:id="rId3"/>
              </a:rPr>
              <a:t>https://plotly.com/python/plotly-express/</a:t>
            </a:r>
            <a:endParaRPr lang="en-US"/>
          </a:p>
          <a:p>
            <a:pPr marL="0" indent="0">
              <a:buNone/>
            </a:pPr>
            <a:r>
              <a:rPr lang="en-US"/>
              <a:t>See docs 01.01, 01.02 and 02.01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02654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Train and test division </a:t>
            </a:r>
            <a:r>
              <a:rPr lang="en-US">
                <a:sym typeface="Wingdings" panose="05000000000000000000" pitchFamily="2" charset="2"/>
              </a:rPr>
              <a:t> evaluation in CV</a:t>
            </a:r>
            <a:endParaRPr lang="en-US"/>
          </a:p>
          <a:p>
            <a:r>
              <a:rPr lang="en-US"/>
              <a:t>Imputation of missing values</a:t>
            </a:r>
          </a:p>
          <a:p>
            <a:r>
              <a:rPr lang="en-US"/>
              <a:t>Exclusion of variables with variance close to zero</a:t>
            </a:r>
          </a:p>
          <a:p>
            <a:r>
              <a:rPr lang="en-US"/>
              <a:t>Power transformations</a:t>
            </a:r>
          </a:p>
          <a:p>
            <a:r>
              <a:rPr lang="en-US"/>
              <a:t>Standardization and scaling of numerical variables</a:t>
            </a:r>
          </a:p>
          <a:p>
            <a:r>
              <a:rPr lang="en-US" err="1"/>
              <a:t>Binarization</a:t>
            </a:r>
            <a:r>
              <a:rPr lang="en-US"/>
              <a:t> of qualitative variables</a:t>
            </a:r>
          </a:p>
          <a:p>
            <a:r>
              <a:rPr lang="en-US"/>
              <a:t>Pipeline and </a:t>
            </a:r>
            <a:r>
              <a:rPr lang="en-US" err="1"/>
              <a:t>ColumnTransformer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25584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4F77B6-0299-4C5E-A924-FB83E1571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JARGON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07E2E0-B8ED-4A9E-B628-157409566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82455" cy="435133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API | API-REST</a:t>
            </a:r>
          </a:p>
          <a:p>
            <a:r>
              <a:rPr lang="en-US"/>
              <a:t>Microservice</a:t>
            </a:r>
          </a:p>
          <a:p>
            <a:r>
              <a:rPr lang="en-US"/>
              <a:t>Docker</a:t>
            </a:r>
          </a:p>
          <a:p>
            <a:r>
              <a:rPr lang="en-US"/>
              <a:t>Json</a:t>
            </a:r>
          </a:p>
          <a:p>
            <a:r>
              <a:rPr lang="en-US"/>
              <a:t>Token</a:t>
            </a:r>
          </a:p>
          <a:p>
            <a:r>
              <a:rPr lang="en-US"/>
              <a:t>Endpoint</a:t>
            </a:r>
          </a:p>
          <a:p>
            <a:r>
              <a:rPr lang="en-US"/>
              <a:t>Slack</a:t>
            </a:r>
          </a:p>
          <a:p>
            <a:r>
              <a:rPr lang="en-US"/>
              <a:t>Agile - SCRUM</a:t>
            </a:r>
          </a:p>
          <a:p>
            <a:r>
              <a:rPr lang="en-US"/>
              <a:t>Backend vs frontend</a:t>
            </a:r>
          </a:p>
          <a:p>
            <a:r>
              <a:rPr lang="en-US"/>
              <a:t>Client vs server</a:t>
            </a:r>
          </a:p>
          <a:p>
            <a:r>
              <a:rPr lang="en-US"/>
              <a:t>DevOps</a:t>
            </a:r>
          </a:p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EEFF79-86CA-4E95-8CD0-BD941F27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3</a:t>
            </a:fld>
            <a:endParaRPr lang="es-ES" noProof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5A08A15-F4AF-4E57-862E-312B64DDA753}"/>
              </a:ext>
            </a:extLst>
          </p:cNvPr>
          <p:cNvSpPr txBox="1">
            <a:spLocks/>
          </p:cNvSpPr>
          <p:nvPr/>
        </p:nvSpPr>
        <p:spPr>
          <a:xfrm>
            <a:off x="4061691" y="1825625"/>
            <a:ext cx="27824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Model in production</a:t>
            </a:r>
          </a:p>
          <a:p>
            <a:r>
              <a:rPr lang="en-US"/>
              <a:t>Serve a model</a:t>
            </a:r>
          </a:p>
          <a:p>
            <a:r>
              <a:rPr lang="en-US"/>
              <a:t>Overfitting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65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a (simple) model</a:t>
            </a:r>
          </a:p>
          <a:p>
            <a:r>
              <a:rPr lang="en-US"/>
              <a:t>Training</a:t>
            </a:r>
          </a:p>
          <a:p>
            <a:r>
              <a:rPr lang="en-US"/>
              <a:t>Validation</a:t>
            </a:r>
          </a:p>
          <a:p>
            <a:r>
              <a:rPr lang="en-US"/>
              <a:t>Prediction</a:t>
            </a:r>
          </a:p>
          <a:p>
            <a:r>
              <a:rPr lang="en-US"/>
              <a:t>Test error</a:t>
            </a:r>
          </a:p>
          <a:p>
            <a:r>
              <a:rPr lang="en-US" err="1"/>
              <a:t>Hyperparameters</a:t>
            </a:r>
            <a:r>
              <a:rPr lang="en-US"/>
              <a:t> (tuning)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30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4646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31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015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0518C-0F8B-4952-AB10-FDC97D310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0EAB57-70F6-4BE3-B55C-CF59B2CB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4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B03AAE1-69DE-458D-BBA5-7A1143427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9"/>
            <a:ext cx="12192000" cy="1646637"/>
          </a:xfrm>
          <a:prstGeom prst="rect">
            <a:avLst/>
          </a:prstGeom>
        </p:spPr>
      </p:pic>
      <p:pic>
        <p:nvPicPr>
          <p:cNvPr id="7" name="Picture 2" descr="Monolithic architecture vs microservices: Which is better? | Divante">
            <a:extLst>
              <a:ext uri="{FF2B5EF4-FFF2-40B4-BE49-F238E27FC236}">
                <a16:creationId xmlns:a16="http://schemas.microsoft.com/office/drawing/2014/main" id="{5BD76B6B-6878-4C43-B363-908B477C5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74"/>
          <a:stretch/>
        </p:blipFill>
        <p:spPr bwMode="auto">
          <a:xfrm>
            <a:off x="1720126" y="1908391"/>
            <a:ext cx="8460512" cy="88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058D455-9580-4F17-A476-606C23B6F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/>
          <a:lstStyle/>
          <a:p>
            <a:r>
              <a:rPr lang="en-US"/>
              <a:t>List microservices</a:t>
            </a:r>
          </a:p>
          <a:p>
            <a:r>
              <a:rPr lang="en-US"/>
              <a:t>Characteristics / functionality</a:t>
            </a:r>
          </a:p>
          <a:p>
            <a:r>
              <a:rPr lang="en-US"/>
              <a:t>Database/s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53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0518C-0F8B-4952-AB10-FDC97D310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0EAB57-70F6-4BE3-B55C-CF59B2CB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5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B03AAE1-69DE-458D-BBA5-7A1143427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9"/>
            <a:ext cx="12192000" cy="1646637"/>
          </a:xfrm>
          <a:prstGeom prst="rect">
            <a:avLst/>
          </a:prstGeom>
        </p:spPr>
      </p:pic>
      <p:pic>
        <p:nvPicPr>
          <p:cNvPr id="7" name="Picture 2" descr="Monolithic architecture vs microservices: Which is better? | Divante">
            <a:extLst>
              <a:ext uri="{FF2B5EF4-FFF2-40B4-BE49-F238E27FC236}">
                <a16:creationId xmlns:a16="http://schemas.microsoft.com/office/drawing/2014/main" id="{5BD76B6B-6878-4C43-B363-908B477C5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26" y="1908391"/>
            <a:ext cx="8460512" cy="423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C37ADE57-F0D7-4BD7-8178-DDC9F5855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656" y="2495550"/>
            <a:ext cx="3477344" cy="40433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/>
              <a:t>Stability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Scalability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Development Teams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Technology</a:t>
            </a:r>
          </a:p>
          <a:p>
            <a:pPr>
              <a:buFont typeface="Wingdings" panose="05000000000000000000" pitchFamily="2" charset="2"/>
              <a:buChar char="ü"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endParaRPr lang="en-US"/>
          </a:p>
          <a:p>
            <a:pPr lvl="1">
              <a:buFont typeface="Wingdings" panose="05000000000000000000" pitchFamily="2" charset="2"/>
              <a:buChar char="ü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05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4A8F9-9A14-42B2-B4BC-6E1CAB9B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6E6B97-66C5-4C69-95AF-DDE42A159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4F6C6C-5BFF-44DB-9B59-73F7AB13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6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1DFEBA-2F1E-4CE7-9D38-D4E95D1F1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10" r="-1"/>
          <a:stretch/>
        </p:blipFill>
        <p:spPr>
          <a:xfrm>
            <a:off x="448936" y="365125"/>
            <a:ext cx="4954337" cy="57914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D314F55-D7EF-4CAC-9A69-EB9AAA6AC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65"/>
          <a:stretch/>
        </p:blipFill>
        <p:spPr>
          <a:xfrm>
            <a:off x="5805633" y="365125"/>
            <a:ext cx="5835316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3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4A8F9-9A14-42B2-B4BC-6E1CAB9B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6E6B97-66C5-4C69-95AF-DDE42A159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4F6C6C-5BFF-44DB-9B59-73F7AB13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7</a:t>
            </a:fld>
            <a:endParaRPr lang="es-ES" noProof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7792455-E995-4D74-9507-4583F96ED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80" y="271973"/>
            <a:ext cx="10587868" cy="59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41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FA8B7-FBBD-419A-A023-8B03F3B5A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CB2C4D-D32A-40CE-8B5C-9312B27F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8</a:t>
            </a:fld>
            <a:endParaRPr lang="es-ES" noProof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1149E6-EE70-4E67-B71A-78DBA5D42171}"/>
              </a:ext>
            </a:extLst>
          </p:cNvPr>
          <p:cNvSpPr txBox="1"/>
          <p:nvPr/>
        </p:nvSpPr>
        <p:spPr>
          <a:xfrm>
            <a:off x="74714" y="6398309"/>
            <a:ext cx="5942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https://www.youtube.com/watch?v=u2Ms34GE14U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B227893-04AB-4DA6-AFC0-DF6F15B58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18" y="3674296"/>
            <a:ext cx="3298088" cy="250266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6D58DB8-20A8-4769-9689-E0DD0648C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8" y="329146"/>
            <a:ext cx="4019953" cy="299295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B6DC3A5-6A97-48C8-830F-079676548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651" y="329146"/>
            <a:ext cx="3920773" cy="2989221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241EB577-E72D-407B-AF59-88E96C016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806" y="3655187"/>
            <a:ext cx="3420627" cy="2521776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9A320001-F491-4D38-B3B1-FE9745C8C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8475" y="3655186"/>
            <a:ext cx="3351440" cy="25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9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D110A-5F19-4B83-BB31-B830DA9E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C7DCB0-EAA9-4A7B-8EF2-2851AE39D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5232F2-76F3-44B9-8169-C528E9C1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9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1251C81-7188-4E10-AFC6-ADCADCCAC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88" b="28263"/>
          <a:stretch/>
        </p:blipFill>
        <p:spPr>
          <a:xfrm>
            <a:off x="1474493" y="1449495"/>
            <a:ext cx="8639325" cy="472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118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CNUN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962B34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TECNUN">
      <a:majorFont>
        <a:latin typeface="Rotis SansSerif Std"/>
        <a:ea typeface=""/>
        <a:cs typeface=""/>
      </a:majorFont>
      <a:minorFont>
        <a:latin typeface="Rotis SansSerif St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31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Tema de Office</vt:lpstr>
      <vt:lpstr>End-to-end ML Project </vt:lpstr>
      <vt:lpstr>1. Review of concepts -JARGON 2. ML pipeline 3. Proyecto Paraguas</vt:lpstr>
      <vt:lpstr>JARGON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Frontend</vt:lpstr>
      <vt:lpstr>PowerPoint Presentation</vt:lpstr>
      <vt:lpstr>PowerPoint Presentation</vt:lpstr>
      <vt:lpstr>Backend</vt:lpstr>
      <vt:lpstr>PowerPoint Presentation</vt:lpstr>
      <vt:lpstr>PowerPoint Presentation</vt:lpstr>
      <vt:lpstr>ML pipeline</vt:lpstr>
      <vt:lpstr>PowerPoint Presentation</vt:lpstr>
      <vt:lpstr>Stages of a machine learning problem</vt:lpstr>
      <vt:lpstr>Main Challenges of Machine Learning</vt:lpstr>
      <vt:lpstr>A Famous Example of Sampling Bias</vt:lpstr>
      <vt:lpstr>A Famous Example of Sampling Bias</vt:lpstr>
      <vt:lpstr>Non-representative training data</vt:lpstr>
      <vt:lpstr>Non-representative training data</vt:lpstr>
      <vt:lpstr>Overfitting the data</vt:lpstr>
      <vt:lpstr> 1. Exploratory analysis</vt:lpstr>
      <vt:lpstr>2. Data preprocessing</vt:lpstr>
      <vt:lpstr>3.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del título</dc:title>
  <dc:creator>fcarazo@tecnun.es</dc:creator>
  <cp:revision>1</cp:revision>
  <cp:lastPrinted>2019-01-23T13:17:06Z</cp:lastPrinted>
  <dcterms:created xsi:type="dcterms:W3CDTF">2019-01-23T08:33:55Z</dcterms:created>
  <dcterms:modified xsi:type="dcterms:W3CDTF">2021-10-13T11:52:34Z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